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8" r:id="rId3"/>
    <p:sldId id="270" r:id="rId4"/>
    <p:sldId id="289" r:id="rId5"/>
    <p:sldId id="290" r:id="rId6"/>
    <p:sldId id="261" r:id="rId7"/>
    <p:sldId id="257" r:id="rId8"/>
    <p:sldId id="291" r:id="rId9"/>
    <p:sldId id="259" r:id="rId10"/>
    <p:sldId id="292" r:id="rId11"/>
  </p:sldIdLst>
  <p:sldSz cx="9144000" cy="5143500" type="screen16x9"/>
  <p:notesSz cx="6858000" cy="9144000"/>
  <p:embeddedFontLst>
    <p:embeddedFont>
      <p:font typeface="Fira Sans" panose="020B0503050000020004" pitchFamily="34" charset="0"/>
      <p:regular r:id="rId13"/>
      <p:bold r:id="rId14"/>
      <p:italic r:id="rId15"/>
      <p:boldItalic r:id="rId16"/>
    </p:embeddedFont>
    <p:embeddedFont>
      <p:font typeface="Fira Sans Extra Condensed Medium" panose="020B0603050000020004" pitchFamily="34" charset="0"/>
      <p:regular r:id="rId17"/>
      <p:bold r:id="rId18"/>
      <p:italic r:id="rId19"/>
      <p:boldItalic r:id="rId20"/>
    </p:embeddedFont>
    <p:embeddedFont>
      <p:font typeface="Fira Sans Extra Condensed SemiBold" panose="020B0603050000020004" pitchFamily="34" charset="0"/>
      <p:regular r:id="rId21"/>
      <p:bold r:id="rId22"/>
      <p:italic r:id="rId23"/>
      <p:boldItalic r:id="rId24"/>
    </p:embeddedFont>
    <p:embeddedFont>
      <p:font typeface="Fira Sans Medium" panose="020B0603050000020004" pitchFamily="3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59">
          <p15:clr>
            <a:srgbClr val="EA4335"/>
          </p15:clr>
        </p15:guide>
        <p15:guide id="2" pos="288">
          <p15:clr>
            <a:srgbClr val="EA4335"/>
          </p15:clr>
        </p15:guide>
        <p15:guide id="3" pos="5472">
          <p15:clr>
            <a:srgbClr val="EA4335"/>
          </p15:clr>
        </p15:guide>
        <p15:guide id="4" orient="horz" pos="2984">
          <p15:clr>
            <a:srgbClr val="EA4335"/>
          </p15:clr>
        </p15:guide>
        <p15:guide id="5" orient="horz" pos="504">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A4762"/>
    <a:srgbClr val="CCCCCA"/>
    <a:srgbClr val="2128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001" autoAdjust="0"/>
    <p:restoredTop sz="94660"/>
  </p:normalViewPr>
  <p:slideViewPr>
    <p:cSldViewPr snapToGrid="0">
      <p:cViewPr>
        <p:scale>
          <a:sx n="150" d="100"/>
          <a:sy n="150" d="100"/>
        </p:scale>
        <p:origin x="972" y="0"/>
      </p:cViewPr>
      <p:guideLst>
        <p:guide orient="horz" pos="259"/>
        <p:guide pos="288"/>
        <p:guide pos="5472"/>
        <p:guide orient="horz" pos="2984"/>
        <p:guide orient="horz" pos="50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viewProps" Target="viewProps.xml"/></Relationships>
</file>

<file path=ppt/media/image1.png>
</file>

<file path=ppt/media/image2.png>
</file>

<file path=ppt/media/image3.gif>
</file>

<file path=ppt/media/image4.jp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92a1ad2113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92a1ad2113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92a1ad2113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92a1ad2113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15621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91ed6c2d0b_0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91ed6c2d0b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6"/>
        <p:cNvGrpSpPr/>
        <p:nvPr/>
      </p:nvGrpSpPr>
      <p:grpSpPr>
        <a:xfrm>
          <a:off x="0" y="0"/>
          <a:ext cx="0" cy="0"/>
          <a:chOff x="0" y="0"/>
          <a:chExt cx="0" cy="0"/>
        </a:xfrm>
      </p:grpSpPr>
      <p:sp>
        <p:nvSpPr>
          <p:cNvPr id="2317" name="Google Shape;2317;g929290261e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8" name="Google Shape;2318;g929290261e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37544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91ed6c2d0b_0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91ed6c2d0b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32112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91ed6c2d0b_0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91ed6c2d0b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391009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5"/>
        <p:cNvGrpSpPr/>
        <p:nvPr/>
      </p:nvGrpSpPr>
      <p:grpSpPr>
        <a:xfrm>
          <a:off x="0" y="0"/>
          <a:ext cx="0" cy="0"/>
          <a:chOff x="0" y="0"/>
          <a:chExt cx="0" cy="0"/>
        </a:xfrm>
      </p:grpSpPr>
      <p:sp>
        <p:nvSpPr>
          <p:cNvPr id="1496" name="Google Shape;1496;g9026751953_0_12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7" name="Google Shape;1497;g9026751953_0_1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91ed6c2d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91ed6c2d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91ed6c2d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91ed6c2d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006913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9026751953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9026751953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hyperlink" Target="http://www.ivanandrei.com/editor-de-codigo-visual-studio-code-para-el-desarrollo-web/"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hyperlink" Target="https://logowik.com/visual-studio-code-vector-logo-1-5273.html"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11.xml"/><Relationship Id="rId4" Type="http://schemas.openxmlformats.org/officeDocument/2006/relationships/hyperlink" Target="https://logowik.com/visual-studio-code-vector-logo-1-5273.html"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7"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1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hyperlink" Target="https://logowik.com/visual-studio-code-vector-logo-1-5273.html"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hyperlink" Target="https://logowik.com/visual-studio-code-vector-logo-1-5273.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grpSp>
        <p:nvGrpSpPr>
          <p:cNvPr id="54" name="Google Shape;54;p13"/>
          <p:cNvGrpSpPr/>
          <p:nvPr/>
        </p:nvGrpSpPr>
        <p:grpSpPr>
          <a:xfrm>
            <a:off x="4530988" y="1088670"/>
            <a:ext cx="4207415" cy="2966160"/>
            <a:chOff x="2523825" y="1354400"/>
            <a:chExt cx="4476450" cy="3155825"/>
          </a:xfrm>
        </p:grpSpPr>
        <p:sp>
          <p:nvSpPr>
            <p:cNvPr id="55" name="Google Shape;55;p13"/>
            <p:cNvSpPr/>
            <p:nvPr/>
          </p:nvSpPr>
          <p:spPr>
            <a:xfrm>
              <a:off x="5135725" y="2136600"/>
              <a:ext cx="424400" cy="668250"/>
            </a:xfrm>
            <a:custGeom>
              <a:avLst/>
              <a:gdLst/>
              <a:ahLst/>
              <a:cxnLst/>
              <a:rect l="l" t="t" r="r" b="b"/>
              <a:pathLst>
                <a:path w="16976" h="26730" extrusionOk="0">
                  <a:moveTo>
                    <a:pt x="159" y="1"/>
                  </a:moveTo>
                  <a:cubicBezTo>
                    <a:pt x="96" y="1"/>
                    <a:pt x="1" y="64"/>
                    <a:pt x="1" y="159"/>
                  </a:cubicBezTo>
                  <a:lnTo>
                    <a:pt x="1" y="16500"/>
                  </a:lnTo>
                  <a:cubicBezTo>
                    <a:pt x="1" y="16564"/>
                    <a:pt x="33" y="16595"/>
                    <a:pt x="64" y="16627"/>
                  </a:cubicBezTo>
                  <a:lnTo>
                    <a:pt x="10103" y="26698"/>
                  </a:lnTo>
                  <a:cubicBezTo>
                    <a:pt x="10135" y="26730"/>
                    <a:pt x="10198" y="26730"/>
                    <a:pt x="10230" y="26730"/>
                  </a:cubicBezTo>
                  <a:lnTo>
                    <a:pt x="16817" y="26730"/>
                  </a:lnTo>
                  <a:cubicBezTo>
                    <a:pt x="16912" y="26730"/>
                    <a:pt x="16975" y="26666"/>
                    <a:pt x="16975" y="26571"/>
                  </a:cubicBezTo>
                  <a:cubicBezTo>
                    <a:pt x="16975" y="26476"/>
                    <a:pt x="16880" y="26413"/>
                    <a:pt x="16817" y="26413"/>
                  </a:cubicBezTo>
                  <a:lnTo>
                    <a:pt x="10293" y="26413"/>
                  </a:lnTo>
                  <a:lnTo>
                    <a:pt x="349" y="16437"/>
                  </a:lnTo>
                  <a:lnTo>
                    <a:pt x="349" y="159"/>
                  </a:lnTo>
                  <a:cubicBezTo>
                    <a:pt x="349" y="64"/>
                    <a:pt x="254" y="1"/>
                    <a:pt x="15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3"/>
            <p:cNvSpPr/>
            <p:nvPr/>
          </p:nvSpPr>
          <p:spPr>
            <a:xfrm>
              <a:off x="5908450" y="1686925"/>
              <a:ext cx="424400" cy="544725"/>
            </a:xfrm>
            <a:custGeom>
              <a:avLst/>
              <a:gdLst/>
              <a:ahLst/>
              <a:cxnLst/>
              <a:rect l="l" t="t" r="r" b="b"/>
              <a:pathLst>
                <a:path w="16976" h="21789" extrusionOk="0">
                  <a:moveTo>
                    <a:pt x="16817" y="0"/>
                  </a:moveTo>
                  <a:cubicBezTo>
                    <a:pt x="16722" y="0"/>
                    <a:pt x="16627" y="63"/>
                    <a:pt x="16627" y="158"/>
                  </a:cubicBezTo>
                  <a:lnTo>
                    <a:pt x="16627" y="11496"/>
                  </a:lnTo>
                  <a:lnTo>
                    <a:pt x="6683" y="21440"/>
                  </a:lnTo>
                  <a:lnTo>
                    <a:pt x="191" y="21440"/>
                  </a:lnTo>
                  <a:cubicBezTo>
                    <a:pt x="96" y="21440"/>
                    <a:pt x="1" y="21535"/>
                    <a:pt x="1" y="21598"/>
                  </a:cubicBezTo>
                  <a:cubicBezTo>
                    <a:pt x="1" y="21693"/>
                    <a:pt x="64" y="21788"/>
                    <a:pt x="159" y="21788"/>
                  </a:cubicBezTo>
                  <a:lnTo>
                    <a:pt x="6746" y="21788"/>
                  </a:lnTo>
                  <a:cubicBezTo>
                    <a:pt x="6778" y="21788"/>
                    <a:pt x="6841" y="21757"/>
                    <a:pt x="6873" y="21725"/>
                  </a:cubicBezTo>
                  <a:lnTo>
                    <a:pt x="16912" y="11686"/>
                  </a:lnTo>
                  <a:cubicBezTo>
                    <a:pt x="16944" y="11654"/>
                    <a:pt x="16975" y="11591"/>
                    <a:pt x="16975" y="11559"/>
                  </a:cubicBezTo>
                  <a:lnTo>
                    <a:pt x="16975" y="158"/>
                  </a:lnTo>
                  <a:cubicBezTo>
                    <a:pt x="16975" y="63"/>
                    <a:pt x="16880" y="0"/>
                    <a:pt x="1681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3"/>
            <p:cNvSpPr/>
            <p:nvPr/>
          </p:nvSpPr>
          <p:spPr>
            <a:xfrm>
              <a:off x="5649575" y="1566175"/>
              <a:ext cx="265250" cy="530875"/>
            </a:xfrm>
            <a:custGeom>
              <a:avLst/>
              <a:gdLst/>
              <a:ahLst/>
              <a:cxnLst/>
              <a:rect l="l" t="t" r="r" b="b"/>
              <a:pathLst>
                <a:path w="10610" h="21235" extrusionOk="0">
                  <a:moveTo>
                    <a:pt x="174" y="1"/>
                  </a:moveTo>
                  <a:cubicBezTo>
                    <a:pt x="135" y="1"/>
                    <a:pt x="95" y="16"/>
                    <a:pt x="63" y="48"/>
                  </a:cubicBezTo>
                  <a:cubicBezTo>
                    <a:pt x="0" y="111"/>
                    <a:pt x="0" y="206"/>
                    <a:pt x="63" y="270"/>
                  </a:cubicBezTo>
                  <a:lnTo>
                    <a:pt x="10293" y="10499"/>
                  </a:lnTo>
                  <a:lnTo>
                    <a:pt x="10293" y="21076"/>
                  </a:lnTo>
                  <a:cubicBezTo>
                    <a:pt x="10293" y="21171"/>
                    <a:pt x="10356" y="21235"/>
                    <a:pt x="10451" y="21235"/>
                  </a:cubicBezTo>
                  <a:cubicBezTo>
                    <a:pt x="10546" y="21235"/>
                    <a:pt x="10609" y="21171"/>
                    <a:pt x="10609" y="21076"/>
                  </a:cubicBezTo>
                  <a:lnTo>
                    <a:pt x="10609" y="10435"/>
                  </a:lnTo>
                  <a:cubicBezTo>
                    <a:pt x="10609" y="10404"/>
                    <a:pt x="10609" y="10340"/>
                    <a:pt x="10578" y="10309"/>
                  </a:cubicBezTo>
                  <a:lnTo>
                    <a:pt x="285" y="48"/>
                  </a:lnTo>
                  <a:cubicBezTo>
                    <a:pt x="253" y="16"/>
                    <a:pt x="214" y="1"/>
                    <a:pt x="174"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3"/>
            <p:cNvSpPr/>
            <p:nvPr/>
          </p:nvSpPr>
          <p:spPr>
            <a:xfrm>
              <a:off x="5423925" y="1354400"/>
              <a:ext cx="266825" cy="266825"/>
            </a:xfrm>
            <a:custGeom>
              <a:avLst/>
              <a:gdLst/>
              <a:ahLst/>
              <a:cxnLst/>
              <a:rect l="l" t="t" r="r" b="b"/>
              <a:pathLst>
                <a:path w="10673" h="10673" extrusionOk="0">
                  <a:moveTo>
                    <a:pt x="5352" y="317"/>
                  </a:moveTo>
                  <a:cubicBezTo>
                    <a:pt x="8108" y="317"/>
                    <a:pt x="10356" y="2565"/>
                    <a:pt x="10356" y="5320"/>
                  </a:cubicBezTo>
                  <a:cubicBezTo>
                    <a:pt x="10356" y="8076"/>
                    <a:pt x="8108" y="10324"/>
                    <a:pt x="5352" y="10324"/>
                  </a:cubicBezTo>
                  <a:cubicBezTo>
                    <a:pt x="2597" y="10324"/>
                    <a:pt x="349" y="8076"/>
                    <a:pt x="349" y="5320"/>
                  </a:cubicBezTo>
                  <a:cubicBezTo>
                    <a:pt x="349" y="2565"/>
                    <a:pt x="2597" y="317"/>
                    <a:pt x="5352" y="317"/>
                  </a:cubicBezTo>
                  <a:close/>
                  <a:moveTo>
                    <a:pt x="5352" y="0"/>
                  </a:moveTo>
                  <a:cubicBezTo>
                    <a:pt x="2407" y="0"/>
                    <a:pt x="0" y="2375"/>
                    <a:pt x="0" y="5320"/>
                  </a:cubicBezTo>
                  <a:cubicBezTo>
                    <a:pt x="0" y="8266"/>
                    <a:pt x="2407" y="10673"/>
                    <a:pt x="5352" y="10673"/>
                  </a:cubicBezTo>
                  <a:cubicBezTo>
                    <a:pt x="8298" y="10673"/>
                    <a:pt x="10673" y="8266"/>
                    <a:pt x="10673" y="5320"/>
                  </a:cubicBezTo>
                  <a:cubicBezTo>
                    <a:pt x="10673" y="2375"/>
                    <a:pt x="8298" y="0"/>
                    <a:pt x="5352"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3"/>
            <p:cNvSpPr/>
            <p:nvPr/>
          </p:nvSpPr>
          <p:spPr>
            <a:xfrm>
              <a:off x="5454000" y="1392975"/>
              <a:ext cx="206675" cy="188875"/>
            </a:xfrm>
            <a:custGeom>
              <a:avLst/>
              <a:gdLst/>
              <a:ahLst/>
              <a:cxnLst/>
              <a:rect l="l" t="t" r="r" b="b"/>
              <a:pathLst>
                <a:path w="8267" h="7555" extrusionOk="0">
                  <a:moveTo>
                    <a:pt x="4134" y="1"/>
                  </a:moveTo>
                  <a:cubicBezTo>
                    <a:pt x="3168" y="1"/>
                    <a:pt x="2202" y="373"/>
                    <a:pt x="1458" y="1117"/>
                  </a:cubicBezTo>
                  <a:cubicBezTo>
                    <a:pt x="1" y="2574"/>
                    <a:pt x="1" y="4981"/>
                    <a:pt x="1458" y="6438"/>
                  </a:cubicBezTo>
                  <a:cubicBezTo>
                    <a:pt x="2202" y="7182"/>
                    <a:pt x="3168" y="7554"/>
                    <a:pt x="4134" y="7554"/>
                  </a:cubicBezTo>
                  <a:cubicBezTo>
                    <a:pt x="5100" y="7554"/>
                    <a:pt x="6065" y="7182"/>
                    <a:pt x="6810" y="6438"/>
                  </a:cubicBezTo>
                  <a:cubicBezTo>
                    <a:pt x="8266" y="4981"/>
                    <a:pt x="8266" y="2574"/>
                    <a:pt x="6810" y="1117"/>
                  </a:cubicBezTo>
                  <a:cubicBezTo>
                    <a:pt x="6065" y="373"/>
                    <a:pt x="5100" y="1"/>
                    <a:pt x="4134"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3"/>
            <p:cNvSpPr/>
            <p:nvPr/>
          </p:nvSpPr>
          <p:spPr>
            <a:xfrm>
              <a:off x="2750250" y="4349475"/>
              <a:ext cx="4052875" cy="160750"/>
            </a:xfrm>
            <a:custGeom>
              <a:avLst/>
              <a:gdLst/>
              <a:ahLst/>
              <a:cxnLst/>
              <a:rect l="l" t="t" r="r" b="b"/>
              <a:pathLst>
                <a:path w="162115" h="6430" extrusionOk="0">
                  <a:moveTo>
                    <a:pt x="81074" y="1"/>
                  </a:moveTo>
                  <a:cubicBezTo>
                    <a:pt x="36294" y="1"/>
                    <a:pt x="1" y="1426"/>
                    <a:pt x="1" y="3199"/>
                  </a:cubicBezTo>
                  <a:cubicBezTo>
                    <a:pt x="1" y="5004"/>
                    <a:pt x="36294" y="6429"/>
                    <a:pt x="81074" y="6429"/>
                  </a:cubicBezTo>
                  <a:cubicBezTo>
                    <a:pt x="125822" y="6429"/>
                    <a:pt x="162115" y="5004"/>
                    <a:pt x="162115" y="3199"/>
                  </a:cubicBezTo>
                  <a:cubicBezTo>
                    <a:pt x="162115" y="1426"/>
                    <a:pt x="125822" y="1"/>
                    <a:pt x="81074"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3"/>
            <p:cNvSpPr/>
            <p:nvPr/>
          </p:nvSpPr>
          <p:spPr>
            <a:xfrm>
              <a:off x="2523825" y="3132600"/>
              <a:ext cx="443400" cy="216175"/>
            </a:xfrm>
            <a:custGeom>
              <a:avLst/>
              <a:gdLst/>
              <a:ahLst/>
              <a:cxnLst/>
              <a:rect l="l" t="t" r="r" b="b"/>
              <a:pathLst>
                <a:path w="17736" h="8647" extrusionOk="0">
                  <a:moveTo>
                    <a:pt x="2756" y="0"/>
                  </a:moveTo>
                  <a:cubicBezTo>
                    <a:pt x="1236" y="0"/>
                    <a:pt x="1" y="1236"/>
                    <a:pt x="1" y="2756"/>
                  </a:cubicBezTo>
                  <a:lnTo>
                    <a:pt x="1" y="5891"/>
                  </a:lnTo>
                  <a:cubicBezTo>
                    <a:pt x="1" y="7411"/>
                    <a:pt x="1236" y="8646"/>
                    <a:pt x="2756" y="8646"/>
                  </a:cubicBezTo>
                  <a:lnTo>
                    <a:pt x="14980" y="8646"/>
                  </a:lnTo>
                  <a:cubicBezTo>
                    <a:pt x="16500" y="8646"/>
                    <a:pt x="17735" y="7411"/>
                    <a:pt x="17735" y="5891"/>
                  </a:cubicBezTo>
                  <a:lnTo>
                    <a:pt x="17735" y="2756"/>
                  </a:lnTo>
                  <a:cubicBezTo>
                    <a:pt x="17735" y="1236"/>
                    <a:pt x="16500" y="0"/>
                    <a:pt x="14980"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3"/>
            <p:cNvSpPr/>
            <p:nvPr/>
          </p:nvSpPr>
          <p:spPr>
            <a:xfrm>
              <a:off x="2632300" y="3202275"/>
              <a:ext cx="124325" cy="24575"/>
            </a:xfrm>
            <a:custGeom>
              <a:avLst/>
              <a:gdLst/>
              <a:ahLst/>
              <a:cxnLst/>
              <a:rect l="l" t="t" r="r" b="b"/>
              <a:pathLst>
                <a:path w="4973" h="983" extrusionOk="0">
                  <a:moveTo>
                    <a:pt x="507" y="0"/>
                  </a:moveTo>
                  <a:cubicBezTo>
                    <a:pt x="222" y="0"/>
                    <a:pt x="0" y="222"/>
                    <a:pt x="0" y="475"/>
                  </a:cubicBezTo>
                  <a:cubicBezTo>
                    <a:pt x="0" y="760"/>
                    <a:pt x="222" y="982"/>
                    <a:pt x="507" y="982"/>
                  </a:cubicBezTo>
                  <a:lnTo>
                    <a:pt x="4466" y="982"/>
                  </a:lnTo>
                  <a:cubicBezTo>
                    <a:pt x="4751" y="982"/>
                    <a:pt x="4972" y="760"/>
                    <a:pt x="4972" y="475"/>
                  </a:cubicBezTo>
                  <a:cubicBezTo>
                    <a:pt x="4972" y="222"/>
                    <a:pt x="4751" y="0"/>
                    <a:pt x="44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3"/>
            <p:cNvSpPr/>
            <p:nvPr/>
          </p:nvSpPr>
          <p:spPr>
            <a:xfrm>
              <a:off x="2788275" y="3202275"/>
              <a:ext cx="68900" cy="24575"/>
            </a:xfrm>
            <a:custGeom>
              <a:avLst/>
              <a:gdLst/>
              <a:ahLst/>
              <a:cxnLst/>
              <a:rect l="l" t="t" r="r" b="b"/>
              <a:pathLst>
                <a:path w="2756" h="983" extrusionOk="0">
                  <a:moveTo>
                    <a:pt x="507" y="0"/>
                  </a:moveTo>
                  <a:cubicBezTo>
                    <a:pt x="222" y="0"/>
                    <a:pt x="0" y="222"/>
                    <a:pt x="0" y="475"/>
                  </a:cubicBezTo>
                  <a:cubicBezTo>
                    <a:pt x="0" y="760"/>
                    <a:pt x="222" y="982"/>
                    <a:pt x="507" y="982"/>
                  </a:cubicBezTo>
                  <a:lnTo>
                    <a:pt x="2249" y="982"/>
                  </a:lnTo>
                  <a:cubicBezTo>
                    <a:pt x="2534" y="982"/>
                    <a:pt x="2755" y="760"/>
                    <a:pt x="2755" y="475"/>
                  </a:cubicBezTo>
                  <a:cubicBezTo>
                    <a:pt x="2755" y="222"/>
                    <a:pt x="2502" y="0"/>
                    <a:pt x="22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3"/>
            <p:cNvSpPr/>
            <p:nvPr/>
          </p:nvSpPr>
          <p:spPr>
            <a:xfrm>
              <a:off x="2703550" y="3253725"/>
              <a:ext cx="153625" cy="25375"/>
            </a:xfrm>
            <a:custGeom>
              <a:avLst/>
              <a:gdLst/>
              <a:ahLst/>
              <a:cxnLst/>
              <a:rect l="l" t="t" r="r" b="b"/>
              <a:pathLst>
                <a:path w="6145" h="1015" extrusionOk="0">
                  <a:moveTo>
                    <a:pt x="507" y="1"/>
                  </a:moveTo>
                  <a:cubicBezTo>
                    <a:pt x="222" y="1"/>
                    <a:pt x="0" y="222"/>
                    <a:pt x="0" y="507"/>
                  </a:cubicBezTo>
                  <a:cubicBezTo>
                    <a:pt x="0" y="793"/>
                    <a:pt x="222" y="1014"/>
                    <a:pt x="507" y="1014"/>
                  </a:cubicBezTo>
                  <a:lnTo>
                    <a:pt x="5638" y="1014"/>
                  </a:lnTo>
                  <a:cubicBezTo>
                    <a:pt x="5923" y="1014"/>
                    <a:pt x="6144" y="793"/>
                    <a:pt x="6113" y="507"/>
                  </a:cubicBezTo>
                  <a:cubicBezTo>
                    <a:pt x="6113" y="222"/>
                    <a:pt x="5891" y="1"/>
                    <a:pt x="56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3"/>
            <p:cNvSpPr/>
            <p:nvPr/>
          </p:nvSpPr>
          <p:spPr>
            <a:xfrm>
              <a:off x="5697075" y="2062200"/>
              <a:ext cx="443375" cy="215375"/>
            </a:xfrm>
            <a:custGeom>
              <a:avLst/>
              <a:gdLst/>
              <a:ahLst/>
              <a:cxnLst/>
              <a:rect l="l" t="t" r="r" b="b"/>
              <a:pathLst>
                <a:path w="17735" h="8615" extrusionOk="0">
                  <a:moveTo>
                    <a:pt x="2724" y="0"/>
                  </a:moveTo>
                  <a:cubicBezTo>
                    <a:pt x="1204" y="0"/>
                    <a:pt x="0" y="1204"/>
                    <a:pt x="0" y="2724"/>
                  </a:cubicBezTo>
                  <a:lnTo>
                    <a:pt x="0" y="5859"/>
                  </a:lnTo>
                  <a:cubicBezTo>
                    <a:pt x="0" y="7379"/>
                    <a:pt x="1204" y="8614"/>
                    <a:pt x="2724" y="8614"/>
                  </a:cubicBezTo>
                  <a:lnTo>
                    <a:pt x="14980" y="8614"/>
                  </a:lnTo>
                  <a:cubicBezTo>
                    <a:pt x="16500" y="8614"/>
                    <a:pt x="17735" y="7379"/>
                    <a:pt x="17735" y="5859"/>
                  </a:cubicBezTo>
                  <a:lnTo>
                    <a:pt x="17735" y="2724"/>
                  </a:lnTo>
                  <a:cubicBezTo>
                    <a:pt x="17735" y="1204"/>
                    <a:pt x="16500" y="0"/>
                    <a:pt x="14980"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3"/>
            <p:cNvSpPr/>
            <p:nvPr/>
          </p:nvSpPr>
          <p:spPr>
            <a:xfrm>
              <a:off x="5754075" y="2127100"/>
              <a:ext cx="99775" cy="25375"/>
            </a:xfrm>
            <a:custGeom>
              <a:avLst/>
              <a:gdLst/>
              <a:ahLst/>
              <a:cxnLst/>
              <a:rect l="l" t="t" r="r" b="b"/>
              <a:pathLst>
                <a:path w="3991" h="1015" extrusionOk="0">
                  <a:moveTo>
                    <a:pt x="507" y="1"/>
                  </a:moveTo>
                  <a:cubicBezTo>
                    <a:pt x="254" y="1"/>
                    <a:pt x="0" y="254"/>
                    <a:pt x="0" y="508"/>
                  </a:cubicBezTo>
                  <a:cubicBezTo>
                    <a:pt x="0" y="793"/>
                    <a:pt x="254" y="1014"/>
                    <a:pt x="507" y="1014"/>
                  </a:cubicBezTo>
                  <a:lnTo>
                    <a:pt x="3516" y="1014"/>
                  </a:lnTo>
                  <a:cubicBezTo>
                    <a:pt x="3769" y="1014"/>
                    <a:pt x="3991" y="793"/>
                    <a:pt x="3991" y="508"/>
                  </a:cubicBezTo>
                  <a:cubicBezTo>
                    <a:pt x="3991" y="254"/>
                    <a:pt x="3769" y="1"/>
                    <a:pt x="35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3"/>
            <p:cNvSpPr/>
            <p:nvPr/>
          </p:nvSpPr>
          <p:spPr>
            <a:xfrm>
              <a:off x="5879175" y="2127100"/>
              <a:ext cx="63350" cy="25375"/>
            </a:xfrm>
            <a:custGeom>
              <a:avLst/>
              <a:gdLst/>
              <a:ahLst/>
              <a:cxnLst/>
              <a:rect l="l" t="t" r="r" b="b"/>
              <a:pathLst>
                <a:path w="2534" h="1015" extrusionOk="0">
                  <a:moveTo>
                    <a:pt x="507" y="1"/>
                  </a:moveTo>
                  <a:cubicBezTo>
                    <a:pt x="222" y="1"/>
                    <a:pt x="0" y="254"/>
                    <a:pt x="0" y="508"/>
                  </a:cubicBezTo>
                  <a:cubicBezTo>
                    <a:pt x="0" y="793"/>
                    <a:pt x="222" y="1014"/>
                    <a:pt x="507" y="1014"/>
                  </a:cubicBezTo>
                  <a:lnTo>
                    <a:pt x="2027" y="1014"/>
                  </a:lnTo>
                  <a:cubicBezTo>
                    <a:pt x="2312" y="1014"/>
                    <a:pt x="2534" y="793"/>
                    <a:pt x="2534" y="508"/>
                  </a:cubicBezTo>
                  <a:cubicBezTo>
                    <a:pt x="2534" y="254"/>
                    <a:pt x="2312" y="1"/>
                    <a:pt x="20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3"/>
            <p:cNvSpPr/>
            <p:nvPr/>
          </p:nvSpPr>
          <p:spPr>
            <a:xfrm>
              <a:off x="6028800" y="2127100"/>
              <a:ext cx="53875" cy="25375"/>
            </a:xfrm>
            <a:custGeom>
              <a:avLst/>
              <a:gdLst/>
              <a:ahLst/>
              <a:cxnLst/>
              <a:rect l="l" t="t" r="r" b="b"/>
              <a:pathLst>
                <a:path w="2155" h="1015" extrusionOk="0">
                  <a:moveTo>
                    <a:pt x="507" y="1"/>
                  </a:moveTo>
                  <a:cubicBezTo>
                    <a:pt x="222" y="1"/>
                    <a:pt x="1" y="254"/>
                    <a:pt x="1" y="508"/>
                  </a:cubicBezTo>
                  <a:cubicBezTo>
                    <a:pt x="1" y="793"/>
                    <a:pt x="222" y="1014"/>
                    <a:pt x="507" y="1014"/>
                  </a:cubicBezTo>
                  <a:lnTo>
                    <a:pt x="1647" y="1014"/>
                  </a:lnTo>
                  <a:cubicBezTo>
                    <a:pt x="1932" y="1014"/>
                    <a:pt x="2154" y="793"/>
                    <a:pt x="2154" y="508"/>
                  </a:cubicBezTo>
                  <a:cubicBezTo>
                    <a:pt x="2154" y="254"/>
                    <a:pt x="1932" y="1"/>
                    <a:pt x="16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3"/>
            <p:cNvSpPr/>
            <p:nvPr/>
          </p:nvSpPr>
          <p:spPr>
            <a:xfrm>
              <a:off x="5879175" y="2186500"/>
              <a:ext cx="136200" cy="25350"/>
            </a:xfrm>
            <a:custGeom>
              <a:avLst/>
              <a:gdLst/>
              <a:ahLst/>
              <a:cxnLst/>
              <a:rect l="l" t="t" r="r" b="b"/>
              <a:pathLst>
                <a:path w="5448" h="1014" extrusionOk="0">
                  <a:moveTo>
                    <a:pt x="507" y="0"/>
                  </a:moveTo>
                  <a:cubicBezTo>
                    <a:pt x="222" y="0"/>
                    <a:pt x="0" y="253"/>
                    <a:pt x="0" y="507"/>
                  </a:cubicBezTo>
                  <a:cubicBezTo>
                    <a:pt x="0" y="792"/>
                    <a:pt x="222" y="1014"/>
                    <a:pt x="507" y="1014"/>
                  </a:cubicBezTo>
                  <a:lnTo>
                    <a:pt x="4972" y="1014"/>
                  </a:lnTo>
                  <a:cubicBezTo>
                    <a:pt x="5226" y="1014"/>
                    <a:pt x="5447" y="792"/>
                    <a:pt x="5447" y="507"/>
                  </a:cubicBezTo>
                  <a:cubicBezTo>
                    <a:pt x="5447" y="253"/>
                    <a:pt x="5226" y="0"/>
                    <a:pt x="49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3"/>
            <p:cNvSpPr/>
            <p:nvPr/>
          </p:nvSpPr>
          <p:spPr>
            <a:xfrm>
              <a:off x="3475475" y="2363050"/>
              <a:ext cx="443400" cy="215375"/>
            </a:xfrm>
            <a:custGeom>
              <a:avLst/>
              <a:gdLst/>
              <a:ahLst/>
              <a:cxnLst/>
              <a:rect l="l" t="t" r="r" b="b"/>
              <a:pathLst>
                <a:path w="17736" h="8615" extrusionOk="0">
                  <a:moveTo>
                    <a:pt x="2756" y="0"/>
                  </a:moveTo>
                  <a:cubicBezTo>
                    <a:pt x="1236" y="0"/>
                    <a:pt x="1" y="1204"/>
                    <a:pt x="1" y="2724"/>
                  </a:cubicBezTo>
                  <a:lnTo>
                    <a:pt x="1" y="5859"/>
                  </a:lnTo>
                  <a:cubicBezTo>
                    <a:pt x="1" y="7379"/>
                    <a:pt x="1236" y="8614"/>
                    <a:pt x="2756" y="8614"/>
                  </a:cubicBezTo>
                  <a:lnTo>
                    <a:pt x="15012" y="8614"/>
                  </a:lnTo>
                  <a:cubicBezTo>
                    <a:pt x="16532" y="8614"/>
                    <a:pt x="17736" y="7379"/>
                    <a:pt x="17736" y="5859"/>
                  </a:cubicBezTo>
                  <a:lnTo>
                    <a:pt x="17736" y="2724"/>
                  </a:lnTo>
                  <a:cubicBezTo>
                    <a:pt x="17736" y="1204"/>
                    <a:pt x="16532" y="0"/>
                    <a:pt x="15012"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3"/>
            <p:cNvSpPr/>
            <p:nvPr/>
          </p:nvSpPr>
          <p:spPr>
            <a:xfrm>
              <a:off x="3568125" y="2419250"/>
              <a:ext cx="64150" cy="25375"/>
            </a:xfrm>
            <a:custGeom>
              <a:avLst/>
              <a:gdLst/>
              <a:ahLst/>
              <a:cxnLst/>
              <a:rect l="l" t="t" r="r" b="b"/>
              <a:pathLst>
                <a:path w="2566" h="1015" extrusionOk="0">
                  <a:moveTo>
                    <a:pt x="507" y="1"/>
                  </a:moveTo>
                  <a:cubicBezTo>
                    <a:pt x="222" y="1"/>
                    <a:pt x="0" y="222"/>
                    <a:pt x="0" y="507"/>
                  </a:cubicBezTo>
                  <a:cubicBezTo>
                    <a:pt x="0" y="792"/>
                    <a:pt x="222" y="1014"/>
                    <a:pt x="507" y="1014"/>
                  </a:cubicBezTo>
                  <a:lnTo>
                    <a:pt x="2059" y="1014"/>
                  </a:lnTo>
                  <a:cubicBezTo>
                    <a:pt x="2344" y="1014"/>
                    <a:pt x="2565" y="792"/>
                    <a:pt x="2565" y="507"/>
                  </a:cubicBezTo>
                  <a:cubicBezTo>
                    <a:pt x="2565" y="222"/>
                    <a:pt x="2344" y="1"/>
                    <a:pt x="20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3"/>
            <p:cNvSpPr/>
            <p:nvPr/>
          </p:nvSpPr>
          <p:spPr>
            <a:xfrm>
              <a:off x="3671050" y="2419250"/>
              <a:ext cx="45925" cy="25375"/>
            </a:xfrm>
            <a:custGeom>
              <a:avLst/>
              <a:gdLst/>
              <a:ahLst/>
              <a:cxnLst/>
              <a:rect l="l" t="t" r="r" b="b"/>
              <a:pathLst>
                <a:path w="1837" h="1015" extrusionOk="0">
                  <a:moveTo>
                    <a:pt x="475" y="1"/>
                  </a:moveTo>
                  <a:cubicBezTo>
                    <a:pt x="222" y="1"/>
                    <a:pt x="0" y="222"/>
                    <a:pt x="0" y="507"/>
                  </a:cubicBezTo>
                  <a:cubicBezTo>
                    <a:pt x="0" y="792"/>
                    <a:pt x="222" y="1014"/>
                    <a:pt x="475" y="1014"/>
                  </a:cubicBezTo>
                  <a:lnTo>
                    <a:pt x="1362" y="1014"/>
                  </a:lnTo>
                  <a:cubicBezTo>
                    <a:pt x="1615" y="1014"/>
                    <a:pt x="1837" y="792"/>
                    <a:pt x="1837" y="507"/>
                  </a:cubicBezTo>
                  <a:cubicBezTo>
                    <a:pt x="1837" y="222"/>
                    <a:pt x="1615" y="1"/>
                    <a:pt x="13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3"/>
            <p:cNvSpPr/>
            <p:nvPr/>
          </p:nvSpPr>
          <p:spPr>
            <a:xfrm>
              <a:off x="3663125" y="2476250"/>
              <a:ext cx="119575" cy="25375"/>
            </a:xfrm>
            <a:custGeom>
              <a:avLst/>
              <a:gdLst/>
              <a:ahLst/>
              <a:cxnLst/>
              <a:rect l="l" t="t" r="r" b="b"/>
              <a:pathLst>
                <a:path w="4783" h="1015" extrusionOk="0">
                  <a:moveTo>
                    <a:pt x="507" y="1"/>
                  </a:moveTo>
                  <a:cubicBezTo>
                    <a:pt x="222" y="1"/>
                    <a:pt x="0" y="223"/>
                    <a:pt x="0" y="508"/>
                  </a:cubicBezTo>
                  <a:cubicBezTo>
                    <a:pt x="0" y="761"/>
                    <a:pt x="222" y="1014"/>
                    <a:pt x="507" y="1014"/>
                  </a:cubicBezTo>
                  <a:lnTo>
                    <a:pt x="4276" y="1014"/>
                  </a:lnTo>
                  <a:cubicBezTo>
                    <a:pt x="4561" y="1014"/>
                    <a:pt x="4782" y="793"/>
                    <a:pt x="4782" y="508"/>
                  </a:cubicBezTo>
                  <a:cubicBezTo>
                    <a:pt x="4782" y="223"/>
                    <a:pt x="4561" y="1"/>
                    <a:pt x="4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3"/>
            <p:cNvSpPr/>
            <p:nvPr/>
          </p:nvSpPr>
          <p:spPr>
            <a:xfrm>
              <a:off x="3815925" y="2476250"/>
              <a:ext cx="52275" cy="25375"/>
            </a:xfrm>
            <a:custGeom>
              <a:avLst/>
              <a:gdLst/>
              <a:ahLst/>
              <a:cxnLst/>
              <a:rect l="l" t="t" r="r" b="b"/>
              <a:pathLst>
                <a:path w="2091" h="1015" extrusionOk="0">
                  <a:moveTo>
                    <a:pt x="476" y="1"/>
                  </a:moveTo>
                  <a:cubicBezTo>
                    <a:pt x="222" y="1"/>
                    <a:pt x="1" y="223"/>
                    <a:pt x="1" y="508"/>
                  </a:cubicBezTo>
                  <a:cubicBezTo>
                    <a:pt x="1" y="761"/>
                    <a:pt x="222" y="1014"/>
                    <a:pt x="476" y="1014"/>
                  </a:cubicBezTo>
                  <a:lnTo>
                    <a:pt x="1584" y="1014"/>
                  </a:lnTo>
                  <a:cubicBezTo>
                    <a:pt x="1869" y="1014"/>
                    <a:pt x="2091" y="793"/>
                    <a:pt x="2091" y="508"/>
                  </a:cubicBezTo>
                  <a:cubicBezTo>
                    <a:pt x="2091" y="223"/>
                    <a:pt x="1869" y="1"/>
                    <a:pt x="15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3"/>
            <p:cNvSpPr/>
            <p:nvPr/>
          </p:nvSpPr>
          <p:spPr>
            <a:xfrm>
              <a:off x="5309925" y="2437475"/>
              <a:ext cx="1383150" cy="1963475"/>
            </a:xfrm>
            <a:custGeom>
              <a:avLst/>
              <a:gdLst/>
              <a:ahLst/>
              <a:cxnLst/>
              <a:rect l="l" t="t" r="r" b="b"/>
              <a:pathLst>
                <a:path w="55326" h="78539" extrusionOk="0">
                  <a:moveTo>
                    <a:pt x="4339" y="0"/>
                  </a:moveTo>
                  <a:cubicBezTo>
                    <a:pt x="1964" y="0"/>
                    <a:pt x="0" y="1932"/>
                    <a:pt x="0" y="4339"/>
                  </a:cubicBezTo>
                  <a:lnTo>
                    <a:pt x="0" y="74169"/>
                  </a:lnTo>
                  <a:cubicBezTo>
                    <a:pt x="0" y="76576"/>
                    <a:pt x="1964" y="78539"/>
                    <a:pt x="4339" y="78539"/>
                  </a:cubicBezTo>
                  <a:lnTo>
                    <a:pt x="50987" y="78539"/>
                  </a:lnTo>
                  <a:cubicBezTo>
                    <a:pt x="53394" y="78539"/>
                    <a:pt x="55326" y="76576"/>
                    <a:pt x="55326" y="74169"/>
                  </a:cubicBezTo>
                  <a:lnTo>
                    <a:pt x="55326" y="4339"/>
                  </a:lnTo>
                  <a:cubicBezTo>
                    <a:pt x="55326" y="1932"/>
                    <a:pt x="53394" y="0"/>
                    <a:pt x="50987"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3"/>
            <p:cNvSpPr/>
            <p:nvPr/>
          </p:nvSpPr>
          <p:spPr>
            <a:xfrm>
              <a:off x="5408875" y="2618775"/>
              <a:ext cx="1170200" cy="1618300"/>
            </a:xfrm>
            <a:custGeom>
              <a:avLst/>
              <a:gdLst/>
              <a:ahLst/>
              <a:cxnLst/>
              <a:rect l="l" t="t" r="r" b="b"/>
              <a:pathLst>
                <a:path w="46808" h="64732" extrusionOk="0">
                  <a:moveTo>
                    <a:pt x="1" y="0"/>
                  </a:moveTo>
                  <a:lnTo>
                    <a:pt x="1" y="64732"/>
                  </a:lnTo>
                  <a:lnTo>
                    <a:pt x="46808" y="64732"/>
                  </a:lnTo>
                  <a:lnTo>
                    <a:pt x="46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3"/>
            <p:cNvSpPr/>
            <p:nvPr/>
          </p:nvSpPr>
          <p:spPr>
            <a:xfrm>
              <a:off x="5484100" y="2655975"/>
              <a:ext cx="1052225" cy="1524900"/>
            </a:xfrm>
            <a:custGeom>
              <a:avLst/>
              <a:gdLst/>
              <a:ahLst/>
              <a:cxnLst/>
              <a:rect l="l" t="t" r="r" b="b"/>
              <a:pathLst>
                <a:path w="42089" h="60996" extrusionOk="0">
                  <a:moveTo>
                    <a:pt x="41708" y="317"/>
                  </a:moveTo>
                  <a:lnTo>
                    <a:pt x="41708" y="60647"/>
                  </a:lnTo>
                  <a:lnTo>
                    <a:pt x="349" y="60647"/>
                  </a:lnTo>
                  <a:lnTo>
                    <a:pt x="349" y="317"/>
                  </a:lnTo>
                  <a:close/>
                  <a:moveTo>
                    <a:pt x="0" y="1"/>
                  </a:moveTo>
                  <a:lnTo>
                    <a:pt x="0" y="60995"/>
                  </a:lnTo>
                  <a:lnTo>
                    <a:pt x="42088" y="60995"/>
                  </a:lnTo>
                  <a:lnTo>
                    <a:pt x="42088"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3"/>
            <p:cNvSpPr/>
            <p:nvPr/>
          </p:nvSpPr>
          <p:spPr>
            <a:xfrm>
              <a:off x="5488050" y="3919575"/>
              <a:ext cx="1043525" cy="8725"/>
            </a:xfrm>
            <a:custGeom>
              <a:avLst/>
              <a:gdLst/>
              <a:ahLst/>
              <a:cxnLst/>
              <a:rect l="l" t="t" r="r" b="b"/>
              <a:pathLst>
                <a:path w="41741" h="349" extrusionOk="0">
                  <a:moveTo>
                    <a:pt x="1" y="0"/>
                  </a:moveTo>
                  <a:lnTo>
                    <a:pt x="1" y="349"/>
                  </a:lnTo>
                  <a:lnTo>
                    <a:pt x="41740" y="349"/>
                  </a:lnTo>
                  <a:lnTo>
                    <a:pt x="41740"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3"/>
            <p:cNvSpPr/>
            <p:nvPr/>
          </p:nvSpPr>
          <p:spPr>
            <a:xfrm>
              <a:off x="5488050" y="3667000"/>
              <a:ext cx="1043525" cy="7950"/>
            </a:xfrm>
            <a:custGeom>
              <a:avLst/>
              <a:gdLst/>
              <a:ahLst/>
              <a:cxnLst/>
              <a:rect l="l" t="t" r="r" b="b"/>
              <a:pathLst>
                <a:path w="41741" h="318" extrusionOk="0">
                  <a:moveTo>
                    <a:pt x="1" y="1"/>
                  </a:moveTo>
                  <a:lnTo>
                    <a:pt x="1" y="318"/>
                  </a:lnTo>
                  <a:lnTo>
                    <a:pt x="41740" y="318"/>
                  </a:lnTo>
                  <a:lnTo>
                    <a:pt x="41740"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3"/>
            <p:cNvSpPr/>
            <p:nvPr/>
          </p:nvSpPr>
          <p:spPr>
            <a:xfrm>
              <a:off x="5488050" y="3413650"/>
              <a:ext cx="1043525" cy="8750"/>
            </a:xfrm>
            <a:custGeom>
              <a:avLst/>
              <a:gdLst/>
              <a:ahLst/>
              <a:cxnLst/>
              <a:rect l="l" t="t" r="r" b="b"/>
              <a:pathLst>
                <a:path w="41741" h="350" extrusionOk="0">
                  <a:moveTo>
                    <a:pt x="1" y="1"/>
                  </a:moveTo>
                  <a:lnTo>
                    <a:pt x="1" y="349"/>
                  </a:lnTo>
                  <a:lnTo>
                    <a:pt x="41740" y="349"/>
                  </a:lnTo>
                  <a:lnTo>
                    <a:pt x="41740"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3"/>
            <p:cNvSpPr/>
            <p:nvPr/>
          </p:nvSpPr>
          <p:spPr>
            <a:xfrm>
              <a:off x="5488050" y="3161100"/>
              <a:ext cx="1043525" cy="8725"/>
            </a:xfrm>
            <a:custGeom>
              <a:avLst/>
              <a:gdLst/>
              <a:ahLst/>
              <a:cxnLst/>
              <a:rect l="l" t="t" r="r" b="b"/>
              <a:pathLst>
                <a:path w="41741" h="349" extrusionOk="0">
                  <a:moveTo>
                    <a:pt x="1" y="1"/>
                  </a:moveTo>
                  <a:lnTo>
                    <a:pt x="1" y="349"/>
                  </a:lnTo>
                  <a:lnTo>
                    <a:pt x="41740" y="349"/>
                  </a:lnTo>
                  <a:lnTo>
                    <a:pt x="41740"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3"/>
            <p:cNvSpPr/>
            <p:nvPr/>
          </p:nvSpPr>
          <p:spPr>
            <a:xfrm>
              <a:off x="5488050" y="2908550"/>
              <a:ext cx="1043525" cy="7925"/>
            </a:xfrm>
            <a:custGeom>
              <a:avLst/>
              <a:gdLst/>
              <a:ahLst/>
              <a:cxnLst/>
              <a:rect l="l" t="t" r="r" b="b"/>
              <a:pathLst>
                <a:path w="41741" h="317" extrusionOk="0">
                  <a:moveTo>
                    <a:pt x="1" y="0"/>
                  </a:moveTo>
                  <a:lnTo>
                    <a:pt x="1" y="317"/>
                  </a:lnTo>
                  <a:lnTo>
                    <a:pt x="41740" y="317"/>
                  </a:lnTo>
                  <a:lnTo>
                    <a:pt x="41740"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3"/>
            <p:cNvSpPr/>
            <p:nvPr/>
          </p:nvSpPr>
          <p:spPr>
            <a:xfrm>
              <a:off x="6353400" y="2659950"/>
              <a:ext cx="8750" cy="1516950"/>
            </a:xfrm>
            <a:custGeom>
              <a:avLst/>
              <a:gdLst/>
              <a:ahLst/>
              <a:cxnLst/>
              <a:rect l="l" t="t" r="r" b="b"/>
              <a:pathLst>
                <a:path w="350" h="60678" extrusionOk="0">
                  <a:moveTo>
                    <a:pt x="1" y="0"/>
                  </a:moveTo>
                  <a:lnTo>
                    <a:pt x="1" y="60678"/>
                  </a:lnTo>
                  <a:lnTo>
                    <a:pt x="349" y="60678"/>
                  </a:lnTo>
                  <a:lnTo>
                    <a:pt x="349"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3"/>
            <p:cNvSpPr/>
            <p:nvPr/>
          </p:nvSpPr>
          <p:spPr>
            <a:xfrm>
              <a:off x="6179225" y="2659950"/>
              <a:ext cx="9525" cy="1516950"/>
            </a:xfrm>
            <a:custGeom>
              <a:avLst/>
              <a:gdLst/>
              <a:ahLst/>
              <a:cxnLst/>
              <a:rect l="l" t="t" r="r" b="b"/>
              <a:pathLst>
                <a:path w="381" h="60678" extrusionOk="0">
                  <a:moveTo>
                    <a:pt x="1" y="0"/>
                  </a:moveTo>
                  <a:lnTo>
                    <a:pt x="1" y="60678"/>
                  </a:lnTo>
                  <a:lnTo>
                    <a:pt x="381" y="60678"/>
                  </a:lnTo>
                  <a:lnTo>
                    <a:pt x="381"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3"/>
            <p:cNvSpPr/>
            <p:nvPr/>
          </p:nvSpPr>
          <p:spPr>
            <a:xfrm>
              <a:off x="6005850" y="2659950"/>
              <a:ext cx="8725" cy="1516950"/>
            </a:xfrm>
            <a:custGeom>
              <a:avLst/>
              <a:gdLst/>
              <a:ahLst/>
              <a:cxnLst/>
              <a:rect l="l" t="t" r="r" b="b"/>
              <a:pathLst>
                <a:path w="349" h="60678" extrusionOk="0">
                  <a:moveTo>
                    <a:pt x="0" y="0"/>
                  </a:moveTo>
                  <a:lnTo>
                    <a:pt x="0" y="60678"/>
                  </a:lnTo>
                  <a:lnTo>
                    <a:pt x="349" y="60678"/>
                  </a:lnTo>
                  <a:lnTo>
                    <a:pt x="349"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3"/>
            <p:cNvSpPr/>
            <p:nvPr/>
          </p:nvSpPr>
          <p:spPr>
            <a:xfrm>
              <a:off x="5831650" y="2659950"/>
              <a:ext cx="8750" cy="1516950"/>
            </a:xfrm>
            <a:custGeom>
              <a:avLst/>
              <a:gdLst/>
              <a:ahLst/>
              <a:cxnLst/>
              <a:rect l="l" t="t" r="r" b="b"/>
              <a:pathLst>
                <a:path w="350" h="60678" extrusionOk="0">
                  <a:moveTo>
                    <a:pt x="1" y="0"/>
                  </a:moveTo>
                  <a:lnTo>
                    <a:pt x="1" y="60678"/>
                  </a:lnTo>
                  <a:lnTo>
                    <a:pt x="349" y="60678"/>
                  </a:lnTo>
                  <a:lnTo>
                    <a:pt x="349"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p:nvPr/>
          </p:nvSpPr>
          <p:spPr>
            <a:xfrm>
              <a:off x="5657475" y="2659950"/>
              <a:ext cx="9525" cy="1516950"/>
            </a:xfrm>
            <a:custGeom>
              <a:avLst/>
              <a:gdLst/>
              <a:ahLst/>
              <a:cxnLst/>
              <a:rect l="l" t="t" r="r" b="b"/>
              <a:pathLst>
                <a:path w="381" h="60678" extrusionOk="0">
                  <a:moveTo>
                    <a:pt x="1" y="0"/>
                  </a:moveTo>
                  <a:lnTo>
                    <a:pt x="1" y="60678"/>
                  </a:lnTo>
                  <a:lnTo>
                    <a:pt x="381" y="60678"/>
                  </a:lnTo>
                  <a:lnTo>
                    <a:pt x="381"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3"/>
            <p:cNvSpPr/>
            <p:nvPr/>
          </p:nvSpPr>
          <p:spPr>
            <a:xfrm>
              <a:off x="5665400" y="3611600"/>
              <a:ext cx="104525" cy="212200"/>
            </a:xfrm>
            <a:custGeom>
              <a:avLst/>
              <a:gdLst/>
              <a:ahLst/>
              <a:cxnLst/>
              <a:rect l="l" t="t" r="r" b="b"/>
              <a:pathLst>
                <a:path w="4181" h="8488" extrusionOk="0">
                  <a:moveTo>
                    <a:pt x="0" y="0"/>
                  </a:moveTo>
                  <a:lnTo>
                    <a:pt x="0" y="8487"/>
                  </a:lnTo>
                  <a:lnTo>
                    <a:pt x="4181" y="8487"/>
                  </a:lnTo>
                  <a:lnTo>
                    <a:pt x="4181" y="0"/>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89;p13"/>
            <p:cNvSpPr/>
            <p:nvPr/>
          </p:nvSpPr>
          <p:spPr>
            <a:xfrm>
              <a:off x="5814250" y="3442950"/>
              <a:ext cx="104525" cy="380850"/>
            </a:xfrm>
            <a:custGeom>
              <a:avLst/>
              <a:gdLst/>
              <a:ahLst/>
              <a:cxnLst/>
              <a:rect l="l" t="t" r="r" b="b"/>
              <a:pathLst>
                <a:path w="4181" h="15234" extrusionOk="0">
                  <a:moveTo>
                    <a:pt x="0" y="1"/>
                  </a:moveTo>
                  <a:lnTo>
                    <a:pt x="0" y="15233"/>
                  </a:lnTo>
                  <a:lnTo>
                    <a:pt x="4181" y="15233"/>
                  </a:lnTo>
                  <a:lnTo>
                    <a:pt x="4181" y="1"/>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a:off x="5962300" y="3735900"/>
              <a:ext cx="104525" cy="87900"/>
            </a:xfrm>
            <a:custGeom>
              <a:avLst/>
              <a:gdLst/>
              <a:ahLst/>
              <a:cxnLst/>
              <a:rect l="l" t="t" r="r" b="b"/>
              <a:pathLst>
                <a:path w="4181" h="3516" extrusionOk="0">
                  <a:moveTo>
                    <a:pt x="0" y="0"/>
                  </a:moveTo>
                  <a:lnTo>
                    <a:pt x="0" y="3515"/>
                  </a:lnTo>
                  <a:lnTo>
                    <a:pt x="4181" y="3515"/>
                  </a:lnTo>
                  <a:lnTo>
                    <a:pt x="4181" y="0"/>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a:off x="6110350" y="3544300"/>
              <a:ext cx="104525" cy="279500"/>
            </a:xfrm>
            <a:custGeom>
              <a:avLst/>
              <a:gdLst/>
              <a:ahLst/>
              <a:cxnLst/>
              <a:rect l="l" t="t" r="r" b="b"/>
              <a:pathLst>
                <a:path w="4181" h="11180" extrusionOk="0">
                  <a:moveTo>
                    <a:pt x="0" y="0"/>
                  </a:moveTo>
                  <a:lnTo>
                    <a:pt x="0" y="11179"/>
                  </a:lnTo>
                  <a:lnTo>
                    <a:pt x="4181" y="11179"/>
                  </a:lnTo>
                  <a:lnTo>
                    <a:pt x="4181" y="0"/>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p:nvPr/>
          </p:nvSpPr>
          <p:spPr>
            <a:xfrm>
              <a:off x="6259200" y="3648800"/>
              <a:ext cx="104525" cy="175000"/>
            </a:xfrm>
            <a:custGeom>
              <a:avLst/>
              <a:gdLst/>
              <a:ahLst/>
              <a:cxnLst/>
              <a:rect l="l" t="t" r="r" b="b"/>
              <a:pathLst>
                <a:path w="4181" h="7000" extrusionOk="0">
                  <a:moveTo>
                    <a:pt x="0" y="1"/>
                  </a:moveTo>
                  <a:lnTo>
                    <a:pt x="0" y="6999"/>
                  </a:lnTo>
                  <a:lnTo>
                    <a:pt x="4181" y="6999"/>
                  </a:lnTo>
                  <a:lnTo>
                    <a:pt x="4181" y="1"/>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3"/>
            <p:cNvSpPr/>
            <p:nvPr/>
          </p:nvSpPr>
          <p:spPr>
            <a:xfrm>
              <a:off x="6089775" y="3891850"/>
              <a:ext cx="138575" cy="24575"/>
            </a:xfrm>
            <a:custGeom>
              <a:avLst/>
              <a:gdLst/>
              <a:ahLst/>
              <a:cxnLst/>
              <a:rect l="l" t="t" r="r" b="b"/>
              <a:pathLst>
                <a:path w="5543" h="983" extrusionOk="0">
                  <a:moveTo>
                    <a:pt x="507" y="1"/>
                  </a:moveTo>
                  <a:cubicBezTo>
                    <a:pt x="222" y="1"/>
                    <a:pt x="0" y="223"/>
                    <a:pt x="0" y="508"/>
                  </a:cubicBezTo>
                  <a:cubicBezTo>
                    <a:pt x="0" y="761"/>
                    <a:pt x="222" y="983"/>
                    <a:pt x="507" y="983"/>
                  </a:cubicBezTo>
                  <a:lnTo>
                    <a:pt x="5035" y="983"/>
                  </a:lnTo>
                  <a:cubicBezTo>
                    <a:pt x="5289" y="983"/>
                    <a:pt x="5542" y="761"/>
                    <a:pt x="5542" y="508"/>
                  </a:cubicBezTo>
                  <a:cubicBezTo>
                    <a:pt x="5542" y="223"/>
                    <a:pt x="5289" y="1"/>
                    <a:pt x="503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3"/>
            <p:cNvSpPr/>
            <p:nvPr/>
          </p:nvSpPr>
          <p:spPr>
            <a:xfrm>
              <a:off x="6324125" y="3891850"/>
              <a:ext cx="53050" cy="24575"/>
            </a:xfrm>
            <a:custGeom>
              <a:avLst/>
              <a:gdLst/>
              <a:ahLst/>
              <a:cxnLst/>
              <a:rect l="l" t="t" r="r" b="b"/>
              <a:pathLst>
                <a:path w="2122" h="983" extrusionOk="0">
                  <a:moveTo>
                    <a:pt x="507" y="1"/>
                  </a:moveTo>
                  <a:cubicBezTo>
                    <a:pt x="222" y="1"/>
                    <a:pt x="0" y="223"/>
                    <a:pt x="0" y="508"/>
                  </a:cubicBezTo>
                  <a:cubicBezTo>
                    <a:pt x="0" y="761"/>
                    <a:pt x="222" y="983"/>
                    <a:pt x="507" y="983"/>
                  </a:cubicBezTo>
                  <a:lnTo>
                    <a:pt x="1615" y="983"/>
                  </a:lnTo>
                  <a:cubicBezTo>
                    <a:pt x="1900" y="983"/>
                    <a:pt x="2122" y="761"/>
                    <a:pt x="2122" y="508"/>
                  </a:cubicBezTo>
                  <a:cubicBezTo>
                    <a:pt x="2122" y="223"/>
                    <a:pt x="1900" y="1"/>
                    <a:pt x="161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3"/>
            <p:cNvSpPr/>
            <p:nvPr/>
          </p:nvSpPr>
          <p:spPr>
            <a:xfrm>
              <a:off x="6146775" y="3936200"/>
              <a:ext cx="60200" cy="25350"/>
            </a:xfrm>
            <a:custGeom>
              <a:avLst/>
              <a:gdLst/>
              <a:ahLst/>
              <a:cxnLst/>
              <a:rect l="l" t="t" r="r" b="b"/>
              <a:pathLst>
                <a:path w="2408" h="1014" extrusionOk="0">
                  <a:moveTo>
                    <a:pt x="475" y="0"/>
                  </a:moveTo>
                  <a:cubicBezTo>
                    <a:pt x="222" y="0"/>
                    <a:pt x="0" y="222"/>
                    <a:pt x="0" y="507"/>
                  </a:cubicBezTo>
                  <a:cubicBezTo>
                    <a:pt x="0" y="792"/>
                    <a:pt x="222" y="1014"/>
                    <a:pt x="475" y="1014"/>
                  </a:cubicBezTo>
                  <a:lnTo>
                    <a:pt x="1900" y="1014"/>
                  </a:lnTo>
                  <a:cubicBezTo>
                    <a:pt x="2185" y="1014"/>
                    <a:pt x="2407" y="792"/>
                    <a:pt x="2407" y="507"/>
                  </a:cubicBezTo>
                  <a:cubicBezTo>
                    <a:pt x="2407" y="222"/>
                    <a:pt x="2185" y="0"/>
                    <a:pt x="1900"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3"/>
            <p:cNvSpPr/>
            <p:nvPr/>
          </p:nvSpPr>
          <p:spPr>
            <a:xfrm>
              <a:off x="6243350" y="3936200"/>
              <a:ext cx="106125" cy="25350"/>
            </a:xfrm>
            <a:custGeom>
              <a:avLst/>
              <a:gdLst/>
              <a:ahLst/>
              <a:cxnLst/>
              <a:rect l="l" t="t" r="r" b="b"/>
              <a:pathLst>
                <a:path w="4245" h="1014" extrusionOk="0">
                  <a:moveTo>
                    <a:pt x="508" y="0"/>
                  </a:moveTo>
                  <a:cubicBezTo>
                    <a:pt x="223" y="0"/>
                    <a:pt x="1" y="222"/>
                    <a:pt x="1" y="507"/>
                  </a:cubicBezTo>
                  <a:cubicBezTo>
                    <a:pt x="1" y="792"/>
                    <a:pt x="223" y="1014"/>
                    <a:pt x="508" y="1014"/>
                  </a:cubicBezTo>
                  <a:lnTo>
                    <a:pt x="3738" y="1014"/>
                  </a:lnTo>
                  <a:cubicBezTo>
                    <a:pt x="3991" y="1014"/>
                    <a:pt x="4245" y="792"/>
                    <a:pt x="4245" y="507"/>
                  </a:cubicBezTo>
                  <a:cubicBezTo>
                    <a:pt x="4245" y="222"/>
                    <a:pt x="4023" y="0"/>
                    <a:pt x="3738"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3"/>
            <p:cNvSpPr/>
            <p:nvPr/>
          </p:nvSpPr>
          <p:spPr>
            <a:xfrm>
              <a:off x="6271850" y="3225225"/>
              <a:ext cx="137800" cy="25375"/>
            </a:xfrm>
            <a:custGeom>
              <a:avLst/>
              <a:gdLst/>
              <a:ahLst/>
              <a:cxnLst/>
              <a:rect l="l" t="t" r="r" b="b"/>
              <a:pathLst>
                <a:path w="5512" h="1015" extrusionOk="0">
                  <a:moveTo>
                    <a:pt x="508" y="1"/>
                  </a:moveTo>
                  <a:cubicBezTo>
                    <a:pt x="223" y="1"/>
                    <a:pt x="1" y="254"/>
                    <a:pt x="1" y="507"/>
                  </a:cubicBezTo>
                  <a:cubicBezTo>
                    <a:pt x="1" y="792"/>
                    <a:pt x="223" y="1014"/>
                    <a:pt x="508" y="1014"/>
                  </a:cubicBezTo>
                  <a:lnTo>
                    <a:pt x="5005" y="1014"/>
                  </a:lnTo>
                  <a:cubicBezTo>
                    <a:pt x="5290" y="1014"/>
                    <a:pt x="5511" y="792"/>
                    <a:pt x="5511" y="507"/>
                  </a:cubicBezTo>
                  <a:cubicBezTo>
                    <a:pt x="5511" y="254"/>
                    <a:pt x="5290" y="1"/>
                    <a:pt x="500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3"/>
            <p:cNvSpPr/>
            <p:nvPr/>
          </p:nvSpPr>
          <p:spPr>
            <a:xfrm>
              <a:off x="6328075" y="3270350"/>
              <a:ext cx="60975" cy="25375"/>
            </a:xfrm>
            <a:custGeom>
              <a:avLst/>
              <a:gdLst/>
              <a:ahLst/>
              <a:cxnLst/>
              <a:rect l="l" t="t" r="r" b="b"/>
              <a:pathLst>
                <a:path w="2439" h="1015" extrusionOk="0">
                  <a:moveTo>
                    <a:pt x="507" y="1"/>
                  </a:moveTo>
                  <a:cubicBezTo>
                    <a:pt x="222" y="1"/>
                    <a:pt x="0" y="223"/>
                    <a:pt x="0" y="508"/>
                  </a:cubicBezTo>
                  <a:cubicBezTo>
                    <a:pt x="0" y="793"/>
                    <a:pt x="222" y="1014"/>
                    <a:pt x="507" y="1014"/>
                  </a:cubicBezTo>
                  <a:lnTo>
                    <a:pt x="1932" y="1014"/>
                  </a:lnTo>
                  <a:cubicBezTo>
                    <a:pt x="2186" y="1014"/>
                    <a:pt x="2439" y="793"/>
                    <a:pt x="2439" y="508"/>
                  </a:cubicBezTo>
                  <a:cubicBezTo>
                    <a:pt x="2439" y="223"/>
                    <a:pt x="2186" y="1"/>
                    <a:pt x="1932"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3"/>
            <p:cNvSpPr/>
            <p:nvPr/>
          </p:nvSpPr>
          <p:spPr>
            <a:xfrm>
              <a:off x="5649575" y="3891850"/>
              <a:ext cx="113225" cy="24575"/>
            </a:xfrm>
            <a:custGeom>
              <a:avLst/>
              <a:gdLst/>
              <a:ahLst/>
              <a:cxnLst/>
              <a:rect l="l" t="t" r="r" b="b"/>
              <a:pathLst>
                <a:path w="4529" h="983" extrusionOk="0">
                  <a:moveTo>
                    <a:pt x="507" y="1"/>
                  </a:moveTo>
                  <a:cubicBezTo>
                    <a:pt x="222" y="1"/>
                    <a:pt x="0" y="223"/>
                    <a:pt x="0" y="508"/>
                  </a:cubicBezTo>
                  <a:cubicBezTo>
                    <a:pt x="0" y="761"/>
                    <a:pt x="222" y="983"/>
                    <a:pt x="507" y="983"/>
                  </a:cubicBezTo>
                  <a:lnTo>
                    <a:pt x="4022" y="983"/>
                  </a:lnTo>
                  <a:cubicBezTo>
                    <a:pt x="4307" y="983"/>
                    <a:pt x="4529" y="761"/>
                    <a:pt x="4529" y="508"/>
                  </a:cubicBezTo>
                  <a:cubicBezTo>
                    <a:pt x="4529" y="223"/>
                    <a:pt x="4307" y="1"/>
                    <a:pt x="4022"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p:nvPr/>
          </p:nvSpPr>
          <p:spPr>
            <a:xfrm>
              <a:off x="5794450" y="3891850"/>
              <a:ext cx="58625" cy="24575"/>
            </a:xfrm>
            <a:custGeom>
              <a:avLst/>
              <a:gdLst/>
              <a:ahLst/>
              <a:cxnLst/>
              <a:rect l="l" t="t" r="r" b="b"/>
              <a:pathLst>
                <a:path w="2345" h="983" extrusionOk="0">
                  <a:moveTo>
                    <a:pt x="507" y="1"/>
                  </a:moveTo>
                  <a:cubicBezTo>
                    <a:pt x="222" y="1"/>
                    <a:pt x="1" y="223"/>
                    <a:pt x="1" y="508"/>
                  </a:cubicBezTo>
                  <a:cubicBezTo>
                    <a:pt x="1" y="761"/>
                    <a:pt x="222" y="983"/>
                    <a:pt x="507" y="983"/>
                  </a:cubicBezTo>
                  <a:lnTo>
                    <a:pt x="1837" y="983"/>
                  </a:lnTo>
                  <a:cubicBezTo>
                    <a:pt x="2122" y="983"/>
                    <a:pt x="2344" y="761"/>
                    <a:pt x="2344" y="508"/>
                  </a:cubicBezTo>
                  <a:cubicBezTo>
                    <a:pt x="2344" y="223"/>
                    <a:pt x="2122" y="1"/>
                    <a:pt x="1837"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3"/>
            <p:cNvSpPr/>
            <p:nvPr/>
          </p:nvSpPr>
          <p:spPr>
            <a:xfrm>
              <a:off x="5746150" y="3936200"/>
              <a:ext cx="121950" cy="25350"/>
            </a:xfrm>
            <a:custGeom>
              <a:avLst/>
              <a:gdLst/>
              <a:ahLst/>
              <a:cxnLst/>
              <a:rect l="l" t="t" r="r" b="b"/>
              <a:pathLst>
                <a:path w="4878" h="1014" extrusionOk="0">
                  <a:moveTo>
                    <a:pt x="476" y="0"/>
                  </a:moveTo>
                  <a:cubicBezTo>
                    <a:pt x="222" y="0"/>
                    <a:pt x="1" y="222"/>
                    <a:pt x="1" y="507"/>
                  </a:cubicBezTo>
                  <a:cubicBezTo>
                    <a:pt x="1" y="792"/>
                    <a:pt x="222" y="1014"/>
                    <a:pt x="476" y="1014"/>
                  </a:cubicBezTo>
                  <a:lnTo>
                    <a:pt x="4403" y="1014"/>
                  </a:lnTo>
                  <a:cubicBezTo>
                    <a:pt x="4656" y="1014"/>
                    <a:pt x="4878" y="792"/>
                    <a:pt x="4878" y="507"/>
                  </a:cubicBezTo>
                  <a:cubicBezTo>
                    <a:pt x="4878" y="222"/>
                    <a:pt x="4656" y="0"/>
                    <a:pt x="4403"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p:nvPr/>
          </p:nvSpPr>
          <p:spPr>
            <a:xfrm>
              <a:off x="5552175" y="2762075"/>
              <a:ext cx="113250" cy="24575"/>
            </a:xfrm>
            <a:custGeom>
              <a:avLst/>
              <a:gdLst/>
              <a:ahLst/>
              <a:cxnLst/>
              <a:rect l="l" t="t" r="r" b="b"/>
              <a:pathLst>
                <a:path w="4530" h="983" extrusionOk="0">
                  <a:moveTo>
                    <a:pt x="507" y="0"/>
                  </a:moveTo>
                  <a:cubicBezTo>
                    <a:pt x="222" y="0"/>
                    <a:pt x="1" y="222"/>
                    <a:pt x="1" y="475"/>
                  </a:cubicBezTo>
                  <a:cubicBezTo>
                    <a:pt x="1" y="760"/>
                    <a:pt x="222" y="982"/>
                    <a:pt x="507" y="982"/>
                  </a:cubicBezTo>
                  <a:lnTo>
                    <a:pt x="4023" y="982"/>
                  </a:lnTo>
                  <a:cubicBezTo>
                    <a:pt x="4276" y="982"/>
                    <a:pt x="4529" y="760"/>
                    <a:pt x="4529" y="475"/>
                  </a:cubicBezTo>
                  <a:cubicBezTo>
                    <a:pt x="4529" y="222"/>
                    <a:pt x="4276" y="0"/>
                    <a:pt x="4023"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3"/>
            <p:cNvSpPr/>
            <p:nvPr/>
          </p:nvSpPr>
          <p:spPr>
            <a:xfrm>
              <a:off x="5697075" y="2762075"/>
              <a:ext cx="58600" cy="24575"/>
            </a:xfrm>
            <a:custGeom>
              <a:avLst/>
              <a:gdLst/>
              <a:ahLst/>
              <a:cxnLst/>
              <a:rect l="l" t="t" r="r" b="b"/>
              <a:pathLst>
                <a:path w="2344" h="983" extrusionOk="0">
                  <a:moveTo>
                    <a:pt x="507" y="0"/>
                  </a:moveTo>
                  <a:cubicBezTo>
                    <a:pt x="222" y="0"/>
                    <a:pt x="0" y="222"/>
                    <a:pt x="0" y="475"/>
                  </a:cubicBezTo>
                  <a:cubicBezTo>
                    <a:pt x="0" y="760"/>
                    <a:pt x="222" y="982"/>
                    <a:pt x="507" y="982"/>
                  </a:cubicBezTo>
                  <a:lnTo>
                    <a:pt x="1837" y="982"/>
                  </a:lnTo>
                  <a:cubicBezTo>
                    <a:pt x="2122" y="982"/>
                    <a:pt x="2344" y="760"/>
                    <a:pt x="2344" y="475"/>
                  </a:cubicBezTo>
                  <a:cubicBezTo>
                    <a:pt x="2344" y="222"/>
                    <a:pt x="2122" y="0"/>
                    <a:pt x="1837"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3"/>
            <p:cNvSpPr/>
            <p:nvPr/>
          </p:nvSpPr>
          <p:spPr>
            <a:xfrm>
              <a:off x="5647975" y="2806400"/>
              <a:ext cx="122750" cy="25375"/>
            </a:xfrm>
            <a:custGeom>
              <a:avLst/>
              <a:gdLst/>
              <a:ahLst/>
              <a:cxnLst/>
              <a:rect l="l" t="t" r="r" b="b"/>
              <a:pathLst>
                <a:path w="4910" h="1015" extrusionOk="0">
                  <a:moveTo>
                    <a:pt x="507" y="1"/>
                  </a:moveTo>
                  <a:cubicBezTo>
                    <a:pt x="222" y="1"/>
                    <a:pt x="1" y="223"/>
                    <a:pt x="1" y="508"/>
                  </a:cubicBezTo>
                  <a:cubicBezTo>
                    <a:pt x="1" y="761"/>
                    <a:pt x="222" y="1014"/>
                    <a:pt x="507" y="1014"/>
                  </a:cubicBezTo>
                  <a:lnTo>
                    <a:pt x="4403" y="1014"/>
                  </a:lnTo>
                  <a:cubicBezTo>
                    <a:pt x="4688" y="1014"/>
                    <a:pt x="4909" y="793"/>
                    <a:pt x="4909" y="508"/>
                  </a:cubicBezTo>
                  <a:cubicBezTo>
                    <a:pt x="4909" y="223"/>
                    <a:pt x="4688" y="1"/>
                    <a:pt x="4403"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3"/>
            <p:cNvSpPr/>
            <p:nvPr/>
          </p:nvSpPr>
          <p:spPr>
            <a:xfrm>
              <a:off x="5753275" y="2773150"/>
              <a:ext cx="547125" cy="547100"/>
            </a:xfrm>
            <a:custGeom>
              <a:avLst/>
              <a:gdLst/>
              <a:ahLst/>
              <a:cxnLst/>
              <a:rect l="l" t="t" r="r" b="b"/>
              <a:pathLst>
                <a:path w="21885" h="21884" extrusionOk="0">
                  <a:moveTo>
                    <a:pt x="10927" y="983"/>
                  </a:moveTo>
                  <a:cubicBezTo>
                    <a:pt x="16437" y="983"/>
                    <a:pt x="20902" y="5448"/>
                    <a:pt x="20871" y="10927"/>
                  </a:cubicBezTo>
                  <a:cubicBezTo>
                    <a:pt x="20871" y="16437"/>
                    <a:pt x="16437" y="20902"/>
                    <a:pt x="10927" y="20902"/>
                  </a:cubicBezTo>
                  <a:cubicBezTo>
                    <a:pt x="5448" y="20902"/>
                    <a:pt x="982" y="16437"/>
                    <a:pt x="982" y="10927"/>
                  </a:cubicBezTo>
                  <a:cubicBezTo>
                    <a:pt x="982" y="5448"/>
                    <a:pt x="5448" y="983"/>
                    <a:pt x="10927" y="983"/>
                  </a:cubicBezTo>
                  <a:close/>
                  <a:moveTo>
                    <a:pt x="10927" y="1"/>
                  </a:moveTo>
                  <a:cubicBezTo>
                    <a:pt x="4909" y="1"/>
                    <a:pt x="1" y="4909"/>
                    <a:pt x="1" y="10958"/>
                  </a:cubicBezTo>
                  <a:cubicBezTo>
                    <a:pt x="1" y="16975"/>
                    <a:pt x="4909" y="21884"/>
                    <a:pt x="10927" y="21884"/>
                  </a:cubicBezTo>
                  <a:cubicBezTo>
                    <a:pt x="16975" y="21884"/>
                    <a:pt x="21884" y="16975"/>
                    <a:pt x="21884" y="10958"/>
                  </a:cubicBezTo>
                  <a:cubicBezTo>
                    <a:pt x="21884" y="4909"/>
                    <a:pt x="16975" y="1"/>
                    <a:pt x="10927"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3"/>
            <p:cNvSpPr/>
            <p:nvPr/>
          </p:nvSpPr>
          <p:spPr>
            <a:xfrm>
              <a:off x="6012975" y="2804200"/>
              <a:ext cx="202700" cy="448775"/>
            </a:xfrm>
            <a:custGeom>
              <a:avLst/>
              <a:gdLst/>
              <a:ahLst/>
              <a:cxnLst/>
              <a:rect l="l" t="t" r="r" b="b"/>
              <a:pathLst>
                <a:path w="8108" h="17951" extrusionOk="0">
                  <a:moveTo>
                    <a:pt x="5510" y="0"/>
                  </a:moveTo>
                  <a:cubicBezTo>
                    <a:pt x="5335" y="0"/>
                    <a:pt x="5155" y="93"/>
                    <a:pt x="5067" y="247"/>
                  </a:cubicBezTo>
                  <a:lnTo>
                    <a:pt x="95" y="9463"/>
                  </a:lnTo>
                  <a:cubicBezTo>
                    <a:pt x="0" y="9653"/>
                    <a:pt x="32" y="9875"/>
                    <a:pt x="190" y="10033"/>
                  </a:cubicBezTo>
                  <a:lnTo>
                    <a:pt x="7189" y="17792"/>
                  </a:lnTo>
                  <a:cubicBezTo>
                    <a:pt x="7284" y="17887"/>
                    <a:pt x="7411" y="17950"/>
                    <a:pt x="7569" y="17950"/>
                  </a:cubicBezTo>
                  <a:cubicBezTo>
                    <a:pt x="7664" y="17950"/>
                    <a:pt x="7791" y="17918"/>
                    <a:pt x="7886" y="17823"/>
                  </a:cubicBezTo>
                  <a:cubicBezTo>
                    <a:pt x="8107" y="17633"/>
                    <a:pt x="8107" y="17317"/>
                    <a:pt x="7917" y="17127"/>
                  </a:cubicBezTo>
                  <a:lnTo>
                    <a:pt x="1172" y="9621"/>
                  </a:lnTo>
                  <a:lnTo>
                    <a:pt x="5954" y="722"/>
                  </a:lnTo>
                  <a:cubicBezTo>
                    <a:pt x="6081" y="501"/>
                    <a:pt x="5986" y="184"/>
                    <a:pt x="5732" y="57"/>
                  </a:cubicBezTo>
                  <a:cubicBezTo>
                    <a:pt x="5665" y="18"/>
                    <a:pt x="5588" y="0"/>
                    <a:pt x="5510"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3"/>
            <p:cNvSpPr/>
            <p:nvPr/>
          </p:nvSpPr>
          <p:spPr>
            <a:xfrm>
              <a:off x="5752500" y="3033625"/>
              <a:ext cx="287400" cy="38025"/>
            </a:xfrm>
            <a:custGeom>
              <a:avLst/>
              <a:gdLst/>
              <a:ahLst/>
              <a:cxnLst/>
              <a:rect l="l" t="t" r="r" b="b"/>
              <a:pathLst>
                <a:path w="11496" h="1521" extrusionOk="0">
                  <a:moveTo>
                    <a:pt x="10958" y="1"/>
                  </a:moveTo>
                  <a:lnTo>
                    <a:pt x="507" y="508"/>
                  </a:lnTo>
                  <a:cubicBezTo>
                    <a:pt x="222" y="539"/>
                    <a:pt x="0" y="761"/>
                    <a:pt x="32" y="1046"/>
                  </a:cubicBezTo>
                  <a:cubicBezTo>
                    <a:pt x="32" y="1331"/>
                    <a:pt x="253" y="1521"/>
                    <a:pt x="507" y="1521"/>
                  </a:cubicBezTo>
                  <a:lnTo>
                    <a:pt x="538" y="1521"/>
                  </a:lnTo>
                  <a:lnTo>
                    <a:pt x="10989" y="1014"/>
                  </a:lnTo>
                  <a:cubicBezTo>
                    <a:pt x="11274" y="1014"/>
                    <a:pt x="11496" y="761"/>
                    <a:pt x="11464" y="476"/>
                  </a:cubicBezTo>
                  <a:cubicBezTo>
                    <a:pt x="11464" y="223"/>
                    <a:pt x="11211" y="1"/>
                    <a:pt x="10958"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3"/>
            <p:cNvSpPr/>
            <p:nvPr/>
          </p:nvSpPr>
          <p:spPr>
            <a:xfrm>
              <a:off x="5476175" y="4097700"/>
              <a:ext cx="1068075" cy="25375"/>
            </a:xfrm>
            <a:custGeom>
              <a:avLst/>
              <a:gdLst/>
              <a:ahLst/>
              <a:cxnLst/>
              <a:rect l="l" t="t" r="r" b="b"/>
              <a:pathLst>
                <a:path w="42723" h="1015" extrusionOk="0">
                  <a:moveTo>
                    <a:pt x="476" y="1"/>
                  </a:moveTo>
                  <a:cubicBezTo>
                    <a:pt x="222" y="1"/>
                    <a:pt x="1" y="223"/>
                    <a:pt x="1" y="508"/>
                  </a:cubicBezTo>
                  <a:cubicBezTo>
                    <a:pt x="1" y="793"/>
                    <a:pt x="222" y="1014"/>
                    <a:pt x="476" y="1014"/>
                  </a:cubicBezTo>
                  <a:lnTo>
                    <a:pt x="42215" y="1014"/>
                  </a:lnTo>
                  <a:cubicBezTo>
                    <a:pt x="42500" y="1014"/>
                    <a:pt x="42722" y="793"/>
                    <a:pt x="42722" y="508"/>
                  </a:cubicBezTo>
                  <a:cubicBezTo>
                    <a:pt x="42722" y="223"/>
                    <a:pt x="42500" y="1"/>
                    <a:pt x="4221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3"/>
            <p:cNvSpPr/>
            <p:nvPr/>
          </p:nvSpPr>
          <p:spPr>
            <a:xfrm>
              <a:off x="6432575" y="2697950"/>
              <a:ext cx="70500" cy="69700"/>
            </a:xfrm>
            <a:custGeom>
              <a:avLst/>
              <a:gdLst/>
              <a:ahLst/>
              <a:cxnLst/>
              <a:rect l="l" t="t" r="r" b="b"/>
              <a:pathLst>
                <a:path w="2820" h="2788" extrusionOk="0">
                  <a:moveTo>
                    <a:pt x="2154" y="665"/>
                  </a:moveTo>
                  <a:lnTo>
                    <a:pt x="2154" y="2122"/>
                  </a:lnTo>
                  <a:lnTo>
                    <a:pt x="666" y="2122"/>
                  </a:lnTo>
                  <a:lnTo>
                    <a:pt x="666" y="665"/>
                  </a:lnTo>
                  <a:close/>
                  <a:moveTo>
                    <a:pt x="349" y="0"/>
                  </a:moveTo>
                  <a:cubicBezTo>
                    <a:pt x="159" y="0"/>
                    <a:pt x="1" y="127"/>
                    <a:pt x="1" y="317"/>
                  </a:cubicBezTo>
                  <a:lnTo>
                    <a:pt x="1" y="2470"/>
                  </a:lnTo>
                  <a:cubicBezTo>
                    <a:pt x="1" y="2629"/>
                    <a:pt x="159" y="2787"/>
                    <a:pt x="349" y="2787"/>
                  </a:cubicBezTo>
                  <a:lnTo>
                    <a:pt x="2471" y="2787"/>
                  </a:lnTo>
                  <a:cubicBezTo>
                    <a:pt x="2661" y="2787"/>
                    <a:pt x="2819" y="2629"/>
                    <a:pt x="2819" y="2470"/>
                  </a:cubicBezTo>
                  <a:lnTo>
                    <a:pt x="2819" y="317"/>
                  </a:lnTo>
                  <a:cubicBezTo>
                    <a:pt x="2819" y="127"/>
                    <a:pt x="2661" y="0"/>
                    <a:pt x="2471"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3"/>
            <p:cNvSpPr/>
            <p:nvPr/>
          </p:nvSpPr>
          <p:spPr>
            <a:xfrm>
              <a:off x="5565650" y="3215725"/>
              <a:ext cx="68100" cy="68125"/>
            </a:xfrm>
            <a:custGeom>
              <a:avLst/>
              <a:gdLst/>
              <a:ahLst/>
              <a:cxnLst/>
              <a:rect l="l" t="t" r="r" b="b"/>
              <a:pathLst>
                <a:path w="2724" h="2725" extrusionOk="0">
                  <a:moveTo>
                    <a:pt x="2027" y="666"/>
                  </a:moveTo>
                  <a:lnTo>
                    <a:pt x="2027" y="2059"/>
                  </a:lnTo>
                  <a:lnTo>
                    <a:pt x="665" y="2059"/>
                  </a:lnTo>
                  <a:lnTo>
                    <a:pt x="665" y="666"/>
                  </a:lnTo>
                  <a:close/>
                  <a:moveTo>
                    <a:pt x="317" y="1"/>
                  </a:moveTo>
                  <a:cubicBezTo>
                    <a:pt x="127" y="1"/>
                    <a:pt x="0" y="159"/>
                    <a:pt x="0" y="349"/>
                  </a:cubicBezTo>
                  <a:lnTo>
                    <a:pt x="0" y="2408"/>
                  </a:lnTo>
                  <a:cubicBezTo>
                    <a:pt x="0" y="2566"/>
                    <a:pt x="127" y="2724"/>
                    <a:pt x="317" y="2724"/>
                  </a:cubicBezTo>
                  <a:lnTo>
                    <a:pt x="2375" y="2724"/>
                  </a:lnTo>
                  <a:cubicBezTo>
                    <a:pt x="2565" y="2724"/>
                    <a:pt x="2724" y="2566"/>
                    <a:pt x="2692" y="2408"/>
                  </a:cubicBezTo>
                  <a:lnTo>
                    <a:pt x="2692" y="349"/>
                  </a:lnTo>
                  <a:cubicBezTo>
                    <a:pt x="2692" y="159"/>
                    <a:pt x="2565" y="1"/>
                    <a:pt x="237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3"/>
            <p:cNvSpPr/>
            <p:nvPr/>
          </p:nvSpPr>
          <p:spPr>
            <a:xfrm>
              <a:off x="6265525" y="3410500"/>
              <a:ext cx="182125" cy="75225"/>
            </a:xfrm>
            <a:custGeom>
              <a:avLst/>
              <a:gdLst/>
              <a:ahLst/>
              <a:cxnLst/>
              <a:rect l="l" t="t" r="r" b="b"/>
              <a:pathLst>
                <a:path w="7285" h="3009" extrusionOk="0">
                  <a:moveTo>
                    <a:pt x="6619" y="665"/>
                  </a:moveTo>
                  <a:lnTo>
                    <a:pt x="6619" y="2344"/>
                  </a:lnTo>
                  <a:lnTo>
                    <a:pt x="666" y="2344"/>
                  </a:lnTo>
                  <a:lnTo>
                    <a:pt x="666" y="665"/>
                  </a:lnTo>
                  <a:close/>
                  <a:moveTo>
                    <a:pt x="349" y="0"/>
                  </a:moveTo>
                  <a:cubicBezTo>
                    <a:pt x="159" y="0"/>
                    <a:pt x="1" y="159"/>
                    <a:pt x="1" y="349"/>
                  </a:cubicBezTo>
                  <a:lnTo>
                    <a:pt x="1" y="2660"/>
                  </a:lnTo>
                  <a:cubicBezTo>
                    <a:pt x="1" y="2850"/>
                    <a:pt x="159" y="3009"/>
                    <a:pt x="349" y="3009"/>
                  </a:cubicBezTo>
                  <a:lnTo>
                    <a:pt x="6936" y="3009"/>
                  </a:lnTo>
                  <a:cubicBezTo>
                    <a:pt x="7126" y="3009"/>
                    <a:pt x="7285" y="2850"/>
                    <a:pt x="7285" y="2660"/>
                  </a:cubicBezTo>
                  <a:lnTo>
                    <a:pt x="7285" y="349"/>
                  </a:lnTo>
                  <a:cubicBezTo>
                    <a:pt x="7285" y="159"/>
                    <a:pt x="7126" y="0"/>
                    <a:pt x="6936"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3"/>
            <p:cNvSpPr/>
            <p:nvPr/>
          </p:nvSpPr>
          <p:spPr>
            <a:xfrm>
              <a:off x="5517350" y="4004275"/>
              <a:ext cx="148875" cy="74450"/>
            </a:xfrm>
            <a:custGeom>
              <a:avLst/>
              <a:gdLst/>
              <a:ahLst/>
              <a:cxnLst/>
              <a:rect l="l" t="t" r="r" b="b"/>
              <a:pathLst>
                <a:path w="5955" h="2978" extrusionOk="0">
                  <a:moveTo>
                    <a:pt x="5289" y="666"/>
                  </a:moveTo>
                  <a:lnTo>
                    <a:pt x="5289" y="2313"/>
                  </a:lnTo>
                  <a:lnTo>
                    <a:pt x="665" y="2313"/>
                  </a:lnTo>
                  <a:lnTo>
                    <a:pt x="665" y="666"/>
                  </a:lnTo>
                  <a:close/>
                  <a:moveTo>
                    <a:pt x="349" y="1"/>
                  </a:moveTo>
                  <a:cubicBezTo>
                    <a:pt x="159" y="1"/>
                    <a:pt x="0" y="128"/>
                    <a:pt x="0" y="318"/>
                  </a:cubicBezTo>
                  <a:lnTo>
                    <a:pt x="0" y="2629"/>
                  </a:lnTo>
                  <a:cubicBezTo>
                    <a:pt x="0" y="2819"/>
                    <a:pt x="159" y="2978"/>
                    <a:pt x="349" y="2978"/>
                  </a:cubicBezTo>
                  <a:lnTo>
                    <a:pt x="5606" y="2978"/>
                  </a:lnTo>
                  <a:cubicBezTo>
                    <a:pt x="5796" y="2978"/>
                    <a:pt x="5954" y="2819"/>
                    <a:pt x="5954" y="2629"/>
                  </a:cubicBezTo>
                  <a:lnTo>
                    <a:pt x="5954" y="318"/>
                  </a:lnTo>
                  <a:cubicBezTo>
                    <a:pt x="5954" y="128"/>
                    <a:pt x="5796" y="1"/>
                    <a:pt x="5606"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3"/>
            <p:cNvSpPr/>
            <p:nvPr/>
          </p:nvSpPr>
          <p:spPr>
            <a:xfrm>
              <a:off x="5697850" y="4004275"/>
              <a:ext cx="87125" cy="74450"/>
            </a:xfrm>
            <a:custGeom>
              <a:avLst/>
              <a:gdLst/>
              <a:ahLst/>
              <a:cxnLst/>
              <a:rect l="l" t="t" r="r" b="b"/>
              <a:pathLst>
                <a:path w="3485" h="2978" extrusionOk="0">
                  <a:moveTo>
                    <a:pt x="2819" y="666"/>
                  </a:moveTo>
                  <a:lnTo>
                    <a:pt x="2819" y="2313"/>
                  </a:lnTo>
                  <a:lnTo>
                    <a:pt x="666" y="2313"/>
                  </a:lnTo>
                  <a:lnTo>
                    <a:pt x="666" y="666"/>
                  </a:lnTo>
                  <a:close/>
                  <a:moveTo>
                    <a:pt x="318" y="1"/>
                  </a:moveTo>
                  <a:cubicBezTo>
                    <a:pt x="159" y="1"/>
                    <a:pt x="1" y="128"/>
                    <a:pt x="1" y="318"/>
                  </a:cubicBezTo>
                  <a:lnTo>
                    <a:pt x="1" y="2629"/>
                  </a:lnTo>
                  <a:cubicBezTo>
                    <a:pt x="1" y="2819"/>
                    <a:pt x="159" y="2978"/>
                    <a:pt x="318" y="2978"/>
                  </a:cubicBezTo>
                  <a:lnTo>
                    <a:pt x="3136" y="2978"/>
                  </a:lnTo>
                  <a:cubicBezTo>
                    <a:pt x="3326" y="2978"/>
                    <a:pt x="3484" y="2819"/>
                    <a:pt x="3484" y="2629"/>
                  </a:cubicBezTo>
                  <a:lnTo>
                    <a:pt x="3484" y="318"/>
                  </a:lnTo>
                  <a:cubicBezTo>
                    <a:pt x="3484" y="128"/>
                    <a:pt x="3326" y="1"/>
                    <a:pt x="3136"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a:off x="6430200" y="4004275"/>
              <a:ext cx="57825" cy="57050"/>
            </a:xfrm>
            <a:custGeom>
              <a:avLst/>
              <a:gdLst/>
              <a:ahLst/>
              <a:cxnLst/>
              <a:rect l="l" t="t" r="r" b="b"/>
              <a:pathLst>
                <a:path w="2313" h="2282" extrusionOk="0">
                  <a:moveTo>
                    <a:pt x="1648" y="666"/>
                  </a:moveTo>
                  <a:lnTo>
                    <a:pt x="1648" y="1616"/>
                  </a:lnTo>
                  <a:lnTo>
                    <a:pt x="698" y="1616"/>
                  </a:lnTo>
                  <a:lnTo>
                    <a:pt x="698" y="666"/>
                  </a:lnTo>
                  <a:close/>
                  <a:moveTo>
                    <a:pt x="349" y="1"/>
                  </a:moveTo>
                  <a:cubicBezTo>
                    <a:pt x="159" y="1"/>
                    <a:pt x="1" y="128"/>
                    <a:pt x="1" y="318"/>
                  </a:cubicBezTo>
                  <a:lnTo>
                    <a:pt x="1" y="1964"/>
                  </a:lnTo>
                  <a:cubicBezTo>
                    <a:pt x="1" y="2123"/>
                    <a:pt x="159" y="2281"/>
                    <a:pt x="349" y="2281"/>
                  </a:cubicBezTo>
                  <a:lnTo>
                    <a:pt x="1964" y="2281"/>
                  </a:lnTo>
                  <a:cubicBezTo>
                    <a:pt x="2154" y="2281"/>
                    <a:pt x="2313" y="2123"/>
                    <a:pt x="2313" y="1964"/>
                  </a:cubicBezTo>
                  <a:lnTo>
                    <a:pt x="2313" y="318"/>
                  </a:lnTo>
                  <a:cubicBezTo>
                    <a:pt x="2313" y="128"/>
                    <a:pt x="2154" y="1"/>
                    <a:pt x="1964"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a:off x="3492900" y="3838025"/>
              <a:ext cx="2062475" cy="228050"/>
            </a:xfrm>
            <a:custGeom>
              <a:avLst/>
              <a:gdLst/>
              <a:ahLst/>
              <a:cxnLst/>
              <a:rect l="l" t="t" r="r" b="b"/>
              <a:pathLst>
                <a:path w="82499" h="9122" extrusionOk="0">
                  <a:moveTo>
                    <a:pt x="1" y="0"/>
                  </a:moveTo>
                  <a:lnTo>
                    <a:pt x="1" y="5004"/>
                  </a:lnTo>
                  <a:cubicBezTo>
                    <a:pt x="1" y="7284"/>
                    <a:pt x="1837" y="9121"/>
                    <a:pt x="4118" y="9121"/>
                  </a:cubicBezTo>
                  <a:lnTo>
                    <a:pt x="78350" y="9121"/>
                  </a:lnTo>
                  <a:cubicBezTo>
                    <a:pt x="80630" y="9121"/>
                    <a:pt x="82498" y="7284"/>
                    <a:pt x="82498" y="5004"/>
                  </a:cubicBezTo>
                  <a:lnTo>
                    <a:pt x="82498"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3"/>
            <p:cNvSpPr/>
            <p:nvPr/>
          </p:nvSpPr>
          <p:spPr>
            <a:xfrm>
              <a:off x="3492900" y="2784250"/>
              <a:ext cx="2061675" cy="1053800"/>
            </a:xfrm>
            <a:custGeom>
              <a:avLst/>
              <a:gdLst/>
              <a:ahLst/>
              <a:cxnLst/>
              <a:rect l="l" t="t" r="r" b="b"/>
              <a:pathLst>
                <a:path w="82467" h="42152" extrusionOk="0">
                  <a:moveTo>
                    <a:pt x="4118" y="0"/>
                  </a:moveTo>
                  <a:cubicBezTo>
                    <a:pt x="1837" y="0"/>
                    <a:pt x="1" y="1837"/>
                    <a:pt x="1" y="4117"/>
                  </a:cubicBezTo>
                  <a:lnTo>
                    <a:pt x="1" y="42151"/>
                  </a:lnTo>
                  <a:lnTo>
                    <a:pt x="82467" y="42151"/>
                  </a:lnTo>
                  <a:lnTo>
                    <a:pt x="82467" y="4117"/>
                  </a:lnTo>
                  <a:cubicBezTo>
                    <a:pt x="82467" y="1837"/>
                    <a:pt x="80630" y="0"/>
                    <a:pt x="78350"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a:off x="4313125" y="4066050"/>
              <a:ext cx="437850" cy="106900"/>
            </a:xfrm>
            <a:custGeom>
              <a:avLst/>
              <a:gdLst/>
              <a:ahLst/>
              <a:cxnLst/>
              <a:rect l="l" t="t" r="r" b="b"/>
              <a:pathLst>
                <a:path w="17514" h="4276" extrusionOk="0">
                  <a:moveTo>
                    <a:pt x="1" y="0"/>
                  </a:moveTo>
                  <a:lnTo>
                    <a:pt x="8425" y="2059"/>
                  </a:lnTo>
                  <a:lnTo>
                    <a:pt x="17514" y="4275"/>
                  </a:lnTo>
                  <a:cubicBezTo>
                    <a:pt x="17102" y="3040"/>
                    <a:pt x="16849" y="1647"/>
                    <a:pt x="16849"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3"/>
            <p:cNvSpPr/>
            <p:nvPr/>
          </p:nvSpPr>
          <p:spPr>
            <a:xfrm>
              <a:off x="4103325" y="4066050"/>
              <a:ext cx="841625" cy="291375"/>
            </a:xfrm>
            <a:custGeom>
              <a:avLst/>
              <a:gdLst/>
              <a:ahLst/>
              <a:cxnLst/>
              <a:rect l="l" t="t" r="r" b="b"/>
              <a:pathLst>
                <a:path w="33665" h="11655" extrusionOk="0">
                  <a:moveTo>
                    <a:pt x="8393" y="0"/>
                  </a:moveTo>
                  <a:cubicBezTo>
                    <a:pt x="8393" y="9596"/>
                    <a:pt x="0" y="11654"/>
                    <a:pt x="0" y="11654"/>
                  </a:cubicBezTo>
                  <a:lnTo>
                    <a:pt x="33665" y="11654"/>
                  </a:lnTo>
                  <a:cubicBezTo>
                    <a:pt x="33665" y="11654"/>
                    <a:pt x="27869" y="10229"/>
                    <a:pt x="25906" y="4275"/>
                  </a:cubicBezTo>
                  <a:lnTo>
                    <a:pt x="16817" y="2059"/>
                  </a:lnTo>
                  <a:lnTo>
                    <a:pt x="8393"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3"/>
            <p:cNvSpPr/>
            <p:nvPr/>
          </p:nvSpPr>
          <p:spPr>
            <a:xfrm>
              <a:off x="4098575" y="4344725"/>
              <a:ext cx="850325" cy="71275"/>
            </a:xfrm>
            <a:custGeom>
              <a:avLst/>
              <a:gdLst/>
              <a:ahLst/>
              <a:cxnLst/>
              <a:rect l="l" t="t" r="r" b="b"/>
              <a:pathLst>
                <a:path w="34013" h="2851" extrusionOk="0">
                  <a:moveTo>
                    <a:pt x="1045" y="1"/>
                  </a:moveTo>
                  <a:cubicBezTo>
                    <a:pt x="475" y="1"/>
                    <a:pt x="0" y="476"/>
                    <a:pt x="0" y="1046"/>
                  </a:cubicBezTo>
                  <a:lnTo>
                    <a:pt x="0" y="1806"/>
                  </a:lnTo>
                  <a:cubicBezTo>
                    <a:pt x="0" y="2376"/>
                    <a:pt x="475" y="2851"/>
                    <a:pt x="1045" y="2851"/>
                  </a:cubicBezTo>
                  <a:lnTo>
                    <a:pt x="32968" y="2851"/>
                  </a:lnTo>
                  <a:cubicBezTo>
                    <a:pt x="33538" y="2851"/>
                    <a:pt x="34013" y="2376"/>
                    <a:pt x="34013" y="1806"/>
                  </a:cubicBezTo>
                  <a:lnTo>
                    <a:pt x="34013" y="1046"/>
                  </a:lnTo>
                  <a:cubicBezTo>
                    <a:pt x="34013" y="476"/>
                    <a:pt x="33538" y="1"/>
                    <a:pt x="32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2780350" y="3284150"/>
              <a:ext cx="666650" cy="397925"/>
            </a:xfrm>
            <a:custGeom>
              <a:avLst/>
              <a:gdLst/>
              <a:ahLst/>
              <a:cxnLst/>
              <a:rect l="l" t="t" r="r" b="b"/>
              <a:pathLst>
                <a:path w="26666" h="15917" extrusionOk="0">
                  <a:moveTo>
                    <a:pt x="23392" y="0"/>
                  </a:moveTo>
                  <a:cubicBezTo>
                    <a:pt x="23034" y="0"/>
                    <a:pt x="22670" y="78"/>
                    <a:pt x="22327" y="241"/>
                  </a:cubicBezTo>
                  <a:lnTo>
                    <a:pt x="1711" y="10470"/>
                  </a:lnTo>
                  <a:cubicBezTo>
                    <a:pt x="507" y="11040"/>
                    <a:pt x="0" y="12496"/>
                    <a:pt x="602" y="13700"/>
                  </a:cubicBezTo>
                  <a:lnTo>
                    <a:pt x="1711" y="15917"/>
                  </a:lnTo>
                  <a:lnTo>
                    <a:pt x="26666" y="3566"/>
                  </a:lnTo>
                  <a:lnTo>
                    <a:pt x="25589" y="1349"/>
                  </a:lnTo>
                  <a:cubicBezTo>
                    <a:pt x="25159" y="489"/>
                    <a:pt x="24292" y="0"/>
                    <a:pt x="2339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3"/>
            <p:cNvSpPr/>
            <p:nvPr/>
          </p:nvSpPr>
          <p:spPr>
            <a:xfrm>
              <a:off x="2823100" y="3373275"/>
              <a:ext cx="950100" cy="969100"/>
            </a:xfrm>
            <a:custGeom>
              <a:avLst/>
              <a:gdLst/>
              <a:ahLst/>
              <a:cxnLst/>
              <a:rect l="l" t="t" r="r" b="b"/>
              <a:pathLst>
                <a:path w="38004" h="38764" extrusionOk="0">
                  <a:moveTo>
                    <a:pt x="24956" y="1"/>
                  </a:moveTo>
                  <a:lnTo>
                    <a:pt x="1" y="12352"/>
                  </a:lnTo>
                  <a:lnTo>
                    <a:pt x="13048" y="38764"/>
                  </a:lnTo>
                  <a:lnTo>
                    <a:pt x="38003" y="26413"/>
                  </a:lnTo>
                  <a:lnTo>
                    <a:pt x="24956" y="1"/>
                  </a:ln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3"/>
            <p:cNvSpPr/>
            <p:nvPr/>
          </p:nvSpPr>
          <p:spPr>
            <a:xfrm>
              <a:off x="3149300" y="4032775"/>
              <a:ext cx="674575" cy="414925"/>
            </a:xfrm>
            <a:custGeom>
              <a:avLst/>
              <a:gdLst/>
              <a:ahLst/>
              <a:cxnLst/>
              <a:rect l="l" t="t" r="r" b="b"/>
              <a:pathLst>
                <a:path w="26983" h="16597" extrusionOk="0">
                  <a:moveTo>
                    <a:pt x="24987" y="1"/>
                  </a:moveTo>
                  <a:lnTo>
                    <a:pt x="0" y="12384"/>
                  </a:lnTo>
                  <a:lnTo>
                    <a:pt x="1425" y="15234"/>
                  </a:lnTo>
                  <a:cubicBezTo>
                    <a:pt x="1854" y="16092"/>
                    <a:pt x="2719" y="16596"/>
                    <a:pt x="3616" y="16596"/>
                  </a:cubicBezTo>
                  <a:cubicBezTo>
                    <a:pt x="3976" y="16596"/>
                    <a:pt x="4342" y="16515"/>
                    <a:pt x="4687" y="16342"/>
                  </a:cubicBezTo>
                  <a:lnTo>
                    <a:pt x="25304" y="6145"/>
                  </a:lnTo>
                  <a:cubicBezTo>
                    <a:pt x="26507" y="5543"/>
                    <a:pt x="26982" y="4086"/>
                    <a:pt x="26412" y="2883"/>
                  </a:cubicBezTo>
                  <a:lnTo>
                    <a:pt x="24987"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3"/>
            <p:cNvSpPr/>
            <p:nvPr/>
          </p:nvSpPr>
          <p:spPr>
            <a:xfrm>
              <a:off x="3043200" y="3436475"/>
              <a:ext cx="129075" cy="73150"/>
            </a:xfrm>
            <a:custGeom>
              <a:avLst/>
              <a:gdLst/>
              <a:ahLst/>
              <a:cxnLst/>
              <a:rect l="l" t="t" r="r" b="b"/>
              <a:pathLst>
                <a:path w="5163" h="2926" extrusionOk="0">
                  <a:moveTo>
                    <a:pt x="4691" y="1"/>
                  </a:moveTo>
                  <a:cubicBezTo>
                    <a:pt x="4636" y="1"/>
                    <a:pt x="4580" y="13"/>
                    <a:pt x="4529" y="38"/>
                  </a:cubicBezTo>
                  <a:lnTo>
                    <a:pt x="286" y="2160"/>
                  </a:lnTo>
                  <a:cubicBezTo>
                    <a:pt x="96" y="2255"/>
                    <a:pt x="1" y="2476"/>
                    <a:pt x="96" y="2698"/>
                  </a:cubicBezTo>
                  <a:cubicBezTo>
                    <a:pt x="165" y="2837"/>
                    <a:pt x="319" y="2925"/>
                    <a:pt x="472" y="2925"/>
                  </a:cubicBezTo>
                  <a:cubicBezTo>
                    <a:pt x="528" y="2925"/>
                    <a:pt x="583" y="2914"/>
                    <a:pt x="634" y="2888"/>
                  </a:cubicBezTo>
                  <a:lnTo>
                    <a:pt x="4878" y="766"/>
                  </a:lnTo>
                  <a:cubicBezTo>
                    <a:pt x="5099" y="671"/>
                    <a:pt x="5163" y="418"/>
                    <a:pt x="5068" y="228"/>
                  </a:cubicBezTo>
                  <a:cubicBezTo>
                    <a:pt x="4998" y="89"/>
                    <a:pt x="4844" y="1"/>
                    <a:pt x="4691" y="1"/>
                  </a:cubicBezTo>
                  <a:close/>
                </a:path>
              </a:pathLst>
            </a:custGeom>
            <a:solidFill>
              <a:srgbClr val="2524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3"/>
            <p:cNvSpPr/>
            <p:nvPr/>
          </p:nvSpPr>
          <p:spPr>
            <a:xfrm>
              <a:off x="3424825" y="4200850"/>
              <a:ext cx="148075" cy="97975"/>
            </a:xfrm>
            <a:custGeom>
              <a:avLst/>
              <a:gdLst/>
              <a:ahLst/>
              <a:cxnLst/>
              <a:rect l="l" t="t" r="r" b="b"/>
              <a:pathLst>
                <a:path w="5923" h="3919" extrusionOk="0">
                  <a:moveTo>
                    <a:pt x="4624" y="340"/>
                  </a:moveTo>
                  <a:cubicBezTo>
                    <a:pt x="4909" y="340"/>
                    <a:pt x="5194" y="498"/>
                    <a:pt x="5352" y="783"/>
                  </a:cubicBezTo>
                  <a:cubicBezTo>
                    <a:pt x="5542" y="1195"/>
                    <a:pt x="5384" y="1670"/>
                    <a:pt x="4972" y="1860"/>
                  </a:cubicBezTo>
                  <a:lnTo>
                    <a:pt x="1678" y="3507"/>
                  </a:lnTo>
                  <a:cubicBezTo>
                    <a:pt x="1562" y="3561"/>
                    <a:pt x="1440" y="3587"/>
                    <a:pt x="1320" y="3587"/>
                  </a:cubicBezTo>
                  <a:cubicBezTo>
                    <a:pt x="1018" y="3587"/>
                    <a:pt x="729" y="3422"/>
                    <a:pt x="570" y="3127"/>
                  </a:cubicBezTo>
                  <a:cubicBezTo>
                    <a:pt x="380" y="2747"/>
                    <a:pt x="538" y="2240"/>
                    <a:pt x="950" y="2050"/>
                  </a:cubicBezTo>
                  <a:lnTo>
                    <a:pt x="4244" y="403"/>
                  </a:lnTo>
                  <a:cubicBezTo>
                    <a:pt x="4370" y="372"/>
                    <a:pt x="4497" y="340"/>
                    <a:pt x="4624" y="340"/>
                  </a:cubicBezTo>
                  <a:close/>
                  <a:moveTo>
                    <a:pt x="4614" y="0"/>
                  </a:moveTo>
                  <a:cubicBezTo>
                    <a:pt x="4448" y="0"/>
                    <a:pt x="4279" y="38"/>
                    <a:pt x="4117" y="118"/>
                  </a:cubicBezTo>
                  <a:lnTo>
                    <a:pt x="823" y="1765"/>
                  </a:lnTo>
                  <a:cubicBezTo>
                    <a:pt x="253" y="2019"/>
                    <a:pt x="0" y="2715"/>
                    <a:pt x="285" y="3285"/>
                  </a:cubicBezTo>
                  <a:cubicBezTo>
                    <a:pt x="475" y="3697"/>
                    <a:pt x="887" y="3919"/>
                    <a:pt x="1330" y="3919"/>
                  </a:cubicBezTo>
                  <a:cubicBezTo>
                    <a:pt x="1488" y="3919"/>
                    <a:pt x="1678" y="3887"/>
                    <a:pt x="1837" y="3792"/>
                  </a:cubicBezTo>
                  <a:lnTo>
                    <a:pt x="5130" y="2177"/>
                  </a:lnTo>
                  <a:cubicBezTo>
                    <a:pt x="5700" y="1892"/>
                    <a:pt x="5922" y="1195"/>
                    <a:pt x="5637" y="625"/>
                  </a:cubicBezTo>
                  <a:cubicBezTo>
                    <a:pt x="5433" y="239"/>
                    <a:pt x="5034" y="0"/>
                    <a:pt x="4614" y="0"/>
                  </a:cubicBezTo>
                  <a:close/>
                </a:path>
              </a:pathLst>
            </a:custGeom>
            <a:solidFill>
              <a:srgbClr val="2524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3"/>
            <p:cNvSpPr/>
            <p:nvPr/>
          </p:nvSpPr>
          <p:spPr>
            <a:xfrm>
              <a:off x="3085150" y="3823775"/>
              <a:ext cx="149675" cy="126700"/>
            </a:xfrm>
            <a:custGeom>
              <a:avLst/>
              <a:gdLst/>
              <a:ahLst/>
              <a:cxnLst/>
              <a:rect l="l" t="t" r="r" b="b"/>
              <a:pathLst>
                <a:path w="5987" h="5068" extrusionOk="0">
                  <a:moveTo>
                    <a:pt x="3770" y="0"/>
                  </a:moveTo>
                  <a:lnTo>
                    <a:pt x="1" y="3959"/>
                  </a:lnTo>
                  <a:lnTo>
                    <a:pt x="539" y="5067"/>
                  </a:lnTo>
                  <a:lnTo>
                    <a:pt x="5986" y="4497"/>
                  </a:lnTo>
                  <a:lnTo>
                    <a:pt x="5448" y="3389"/>
                  </a:lnTo>
                  <a:lnTo>
                    <a:pt x="1711" y="3801"/>
                  </a:lnTo>
                  <a:lnTo>
                    <a:pt x="4308" y="1109"/>
                  </a:lnTo>
                  <a:lnTo>
                    <a:pt x="3770" y="0"/>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3"/>
            <p:cNvSpPr/>
            <p:nvPr/>
          </p:nvSpPr>
          <p:spPr>
            <a:xfrm>
              <a:off x="3259350" y="3683625"/>
              <a:ext cx="58600" cy="311975"/>
            </a:xfrm>
            <a:custGeom>
              <a:avLst/>
              <a:gdLst/>
              <a:ahLst/>
              <a:cxnLst/>
              <a:rect l="l" t="t" r="r" b="b"/>
              <a:pathLst>
                <a:path w="2344" h="12479" extrusionOk="0">
                  <a:moveTo>
                    <a:pt x="1330" y="1"/>
                  </a:moveTo>
                  <a:lnTo>
                    <a:pt x="0" y="666"/>
                  </a:lnTo>
                  <a:lnTo>
                    <a:pt x="982" y="12479"/>
                  </a:lnTo>
                  <a:lnTo>
                    <a:pt x="2344" y="11813"/>
                  </a:lnTo>
                  <a:lnTo>
                    <a:pt x="1330" y="1"/>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3342475" y="3728775"/>
              <a:ext cx="149650" cy="126700"/>
            </a:xfrm>
            <a:custGeom>
              <a:avLst/>
              <a:gdLst/>
              <a:ahLst/>
              <a:cxnLst/>
              <a:rect l="l" t="t" r="r" b="b"/>
              <a:pathLst>
                <a:path w="5986" h="5068" extrusionOk="0">
                  <a:moveTo>
                    <a:pt x="5416" y="0"/>
                  </a:moveTo>
                  <a:lnTo>
                    <a:pt x="0" y="570"/>
                  </a:lnTo>
                  <a:lnTo>
                    <a:pt x="539" y="1710"/>
                  </a:lnTo>
                  <a:lnTo>
                    <a:pt x="4276" y="1267"/>
                  </a:lnTo>
                  <a:lnTo>
                    <a:pt x="1647" y="3959"/>
                  </a:lnTo>
                  <a:lnTo>
                    <a:pt x="2217" y="5067"/>
                  </a:lnTo>
                  <a:lnTo>
                    <a:pt x="5986" y="1109"/>
                  </a:lnTo>
                  <a:lnTo>
                    <a:pt x="5416" y="0"/>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a:off x="3644925" y="3248200"/>
              <a:ext cx="1771100" cy="341250"/>
            </a:xfrm>
            <a:custGeom>
              <a:avLst/>
              <a:gdLst/>
              <a:ahLst/>
              <a:cxnLst/>
              <a:rect l="l" t="t" r="r" b="b"/>
              <a:pathLst>
                <a:path w="70844" h="13650" extrusionOk="0">
                  <a:moveTo>
                    <a:pt x="23340" y="0"/>
                  </a:moveTo>
                  <a:cubicBezTo>
                    <a:pt x="21123" y="0"/>
                    <a:pt x="19001" y="887"/>
                    <a:pt x="17418" y="2470"/>
                  </a:cubicBezTo>
                  <a:lnTo>
                    <a:pt x="9374" y="10483"/>
                  </a:lnTo>
                  <a:cubicBezTo>
                    <a:pt x="8012" y="11876"/>
                    <a:pt x="6144" y="12668"/>
                    <a:pt x="4180" y="12668"/>
                  </a:cubicBezTo>
                  <a:lnTo>
                    <a:pt x="0" y="12668"/>
                  </a:lnTo>
                  <a:lnTo>
                    <a:pt x="0" y="13649"/>
                  </a:lnTo>
                  <a:lnTo>
                    <a:pt x="4180" y="13649"/>
                  </a:lnTo>
                  <a:cubicBezTo>
                    <a:pt x="6429" y="13649"/>
                    <a:pt x="8519" y="12794"/>
                    <a:pt x="10102" y="11211"/>
                  </a:cubicBezTo>
                  <a:lnTo>
                    <a:pt x="18146" y="3167"/>
                  </a:lnTo>
                  <a:cubicBezTo>
                    <a:pt x="19571" y="1726"/>
                    <a:pt x="21456" y="1006"/>
                    <a:pt x="23344" y="1006"/>
                  </a:cubicBezTo>
                  <a:cubicBezTo>
                    <a:pt x="25232" y="1006"/>
                    <a:pt x="27125" y="1726"/>
                    <a:pt x="28566" y="3167"/>
                  </a:cubicBezTo>
                  <a:lnTo>
                    <a:pt x="32841" y="7474"/>
                  </a:lnTo>
                  <a:cubicBezTo>
                    <a:pt x="34424" y="9057"/>
                    <a:pt x="36546" y="9912"/>
                    <a:pt x="38763" y="9912"/>
                  </a:cubicBezTo>
                  <a:cubicBezTo>
                    <a:pt x="41011" y="9912"/>
                    <a:pt x="43102" y="9057"/>
                    <a:pt x="44685" y="7474"/>
                  </a:cubicBezTo>
                  <a:cubicBezTo>
                    <a:pt x="46079" y="6081"/>
                    <a:pt x="47947" y="5320"/>
                    <a:pt x="49910" y="5320"/>
                  </a:cubicBezTo>
                  <a:cubicBezTo>
                    <a:pt x="51874" y="5320"/>
                    <a:pt x="53711" y="6081"/>
                    <a:pt x="55104" y="7474"/>
                  </a:cubicBezTo>
                  <a:lnTo>
                    <a:pt x="55706" y="8076"/>
                  </a:lnTo>
                  <a:cubicBezTo>
                    <a:pt x="57337" y="9707"/>
                    <a:pt x="59482" y="10522"/>
                    <a:pt x="61628" y="10522"/>
                  </a:cubicBezTo>
                  <a:cubicBezTo>
                    <a:pt x="63774" y="10522"/>
                    <a:pt x="65919" y="9707"/>
                    <a:pt x="67550" y="8076"/>
                  </a:cubicBezTo>
                  <a:lnTo>
                    <a:pt x="70844" y="4782"/>
                  </a:lnTo>
                  <a:lnTo>
                    <a:pt x="70147" y="4054"/>
                  </a:lnTo>
                  <a:lnTo>
                    <a:pt x="66853" y="7379"/>
                  </a:lnTo>
                  <a:cubicBezTo>
                    <a:pt x="65412" y="8804"/>
                    <a:pt x="63528" y="9517"/>
                    <a:pt x="61644" y="9517"/>
                  </a:cubicBezTo>
                  <a:cubicBezTo>
                    <a:pt x="59760" y="9517"/>
                    <a:pt x="57875" y="8804"/>
                    <a:pt x="56434" y="7379"/>
                  </a:cubicBezTo>
                  <a:lnTo>
                    <a:pt x="55833" y="6746"/>
                  </a:lnTo>
                  <a:cubicBezTo>
                    <a:pt x="54249" y="5194"/>
                    <a:pt x="52127" y="4307"/>
                    <a:pt x="49910" y="4307"/>
                  </a:cubicBezTo>
                  <a:cubicBezTo>
                    <a:pt x="47662" y="4307"/>
                    <a:pt x="45572" y="5194"/>
                    <a:pt x="43988" y="6777"/>
                  </a:cubicBezTo>
                  <a:cubicBezTo>
                    <a:pt x="42547" y="8202"/>
                    <a:pt x="40663" y="8915"/>
                    <a:pt x="38779" y="8915"/>
                  </a:cubicBezTo>
                  <a:cubicBezTo>
                    <a:pt x="36894" y="8915"/>
                    <a:pt x="35010" y="8202"/>
                    <a:pt x="33569" y="6777"/>
                  </a:cubicBezTo>
                  <a:lnTo>
                    <a:pt x="29262" y="2470"/>
                  </a:lnTo>
                  <a:cubicBezTo>
                    <a:pt x="27679" y="887"/>
                    <a:pt x="25589" y="0"/>
                    <a:pt x="23340"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p:nvPr/>
          </p:nvSpPr>
          <p:spPr>
            <a:xfrm>
              <a:off x="4161125" y="3203850"/>
              <a:ext cx="114025" cy="114025"/>
            </a:xfrm>
            <a:custGeom>
              <a:avLst/>
              <a:gdLst/>
              <a:ahLst/>
              <a:cxnLst/>
              <a:rect l="l" t="t" r="r" b="b"/>
              <a:pathLst>
                <a:path w="4561" h="4561" extrusionOk="0">
                  <a:moveTo>
                    <a:pt x="2280" y="349"/>
                  </a:moveTo>
                  <a:cubicBezTo>
                    <a:pt x="3325" y="349"/>
                    <a:pt x="4212" y="1204"/>
                    <a:pt x="4212" y="2281"/>
                  </a:cubicBezTo>
                  <a:cubicBezTo>
                    <a:pt x="4212" y="3358"/>
                    <a:pt x="3325" y="4213"/>
                    <a:pt x="2280" y="4213"/>
                  </a:cubicBezTo>
                  <a:cubicBezTo>
                    <a:pt x="1204" y="4213"/>
                    <a:pt x="317" y="3358"/>
                    <a:pt x="317" y="2281"/>
                  </a:cubicBezTo>
                  <a:cubicBezTo>
                    <a:pt x="317" y="1204"/>
                    <a:pt x="1204" y="349"/>
                    <a:pt x="2280" y="349"/>
                  </a:cubicBezTo>
                  <a:close/>
                  <a:moveTo>
                    <a:pt x="2280" y="1"/>
                  </a:moveTo>
                  <a:cubicBezTo>
                    <a:pt x="1014" y="1"/>
                    <a:pt x="0" y="1014"/>
                    <a:pt x="0" y="2281"/>
                  </a:cubicBezTo>
                  <a:cubicBezTo>
                    <a:pt x="0" y="3548"/>
                    <a:pt x="1014" y="4561"/>
                    <a:pt x="2280" y="4561"/>
                  </a:cubicBezTo>
                  <a:cubicBezTo>
                    <a:pt x="3516" y="4561"/>
                    <a:pt x="4561" y="3548"/>
                    <a:pt x="4561" y="2281"/>
                  </a:cubicBezTo>
                  <a:cubicBezTo>
                    <a:pt x="4561" y="1014"/>
                    <a:pt x="3516" y="1"/>
                    <a:pt x="2280"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3"/>
            <p:cNvSpPr/>
            <p:nvPr/>
          </p:nvSpPr>
          <p:spPr>
            <a:xfrm>
              <a:off x="4571225" y="3445325"/>
              <a:ext cx="75250" cy="76025"/>
            </a:xfrm>
            <a:custGeom>
              <a:avLst/>
              <a:gdLst/>
              <a:ahLst/>
              <a:cxnLst/>
              <a:rect l="l" t="t" r="r" b="b"/>
              <a:pathLst>
                <a:path w="3010" h="3041" extrusionOk="0">
                  <a:moveTo>
                    <a:pt x="1489" y="349"/>
                  </a:moveTo>
                  <a:cubicBezTo>
                    <a:pt x="2154" y="349"/>
                    <a:pt x="2661" y="887"/>
                    <a:pt x="2661" y="1521"/>
                  </a:cubicBezTo>
                  <a:cubicBezTo>
                    <a:pt x="2661" y="2186"/>
                    <a:pt x="2154" y="2693"/>
                    <a:pt x="1489" y="2693"/>
                  </a:cubicBezTo>
                  <a:cubicBezTo>
                    <a:pt x="856" y="2693"/>
                    <a:pt x="318" y="2186"/>
                    <a:pt x="318" y="1521"/>
                  </a:cubicBezTo>
                  <a:cubicBezTo>
                    <a:pt x="318" y="887"/>
                    <a:pt x="856" y="349"/>
                    <a:pt x="1489" y="349"/>
                  </a:cubicBezTo>
                  <a:close/>
                  <a:moveTo>
                    <a:pt x="1489" y="1"/>
                  </a:moveTo>
                  <a:cubicBezTo>
                    <a:pt x="666" y="1"/>
                    <a:pt x="1" y="697"/>
                    <a:pt x="1" y="1521"/>
                  </a:cubicBezTo>
                  <a:cubicBezTo>
                    <a:pt x="1" y="2376"/>
                    <a:pt x="666" y="3041"/>
                    <a:pt x="1489" y="3041"/>
                  </a:cubicBezTo>
                  <a:cubicBezTo>
                    <a:pt x="2344" y="3041"/>
                    <a:pt x="3009" y="2376"/>
                    <a:pt x="3009" y="1521"/>
                  </a:cubicBezTo>
                  <a:cubicBezTo>
                    <a:pt x="3009" y="697"/>
                    <a:pt x="2344" y="1"/>
                    <a:pt x="1489"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3"/>
            <p:cNvSpPr/>
            <p:nvPr/>
          </p:nvSpPr>
          <p:spPr>
            <a:xfrm>
              <a:off x="5119100" y="3445325"/>
              <a:ext cx="105325" cy="105325"/>
            </a:xfrm>
            <a:custGeom>
              <a:avLst/>
              <a:gdLst/>
              <a:ahLst/>
              <a:cxnLst/>
              <a:rect l="l" t="t" r="r" b="b"/>
              <a:pathLst>
                <a:path w="4213" h="4213" extrusionOk="0">
                  <a:moveTo>
                    <a:pt x="2123" y="349"/>
                  </a:moveTo>
                  <a:cubicBezTo>
                    <a:pt x="3073" y="349"/>
                    <a:pt x="3864" y="1141"/>
                    <a:pt x="3864" y="2122"/>
                  </a:cubicBezTo>
                  <a:cubicBezTo>
                    <a:pt x="3864" y="3073"/>
                    <a:pt x="3073" y="3864"/>
                    <a:pt x="2123" y="3864"/>
                  </a:cubicBezTo>
                  <a:cubicBezTo>
                    <a:pt x="1141" y="3864"/>
                    <a:pt x="349" y="3073"/>
                    <a:pt x="349" y="2122"/>
                  </a:cubicBezTo>
                  <a:cubicBezTo>
                    <a:pt x="349" y="1141"/>
                    <a:pt x="1141" y="349"/>
                    <a:pt x="2123" y="349"/>
                  </a:cubicBezTo>
                  <a:close/>
                  <a:moveTo>
                    <a:pt x="2123" y="1"/>
                  </a:moveTo>
                  <a:cubicBezTo>
                    <a:pt x="951" y="1"/>
                    <a:pt x="1" y="951"/>
                    <a:pt x="1" y="2122"/>
                  </a:cubicBezTo>
                  <a:cubicBezTo>
                    <a:pt x="1" y="3263"/>
                    <a:pt x="951" y="4213"/>
                    <a:pt x="2123" y="4213"/>
                  </a:cubicBezTo>
                  <a:cubicBezTo>
                    <a:pt x="3263" y="4213"/>
                    <a:pt x="4213" y="3263"/>
                    <a:pt x="4213" y="2122"/>
                  </a:cubicBezTo>
                  <a:cubicBezTo>
                    <a:pt x="4213" y="951"/>
                    <a:pt x="3263" y="1"/>
                    <a:pt x="2123"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3"/>
            <p:cNvSpPr/>
            <p:nvPr/>
          </p:nvSpPr>
          <p:spPr>
            <a:xfrm>
              <a:off x="5355050" y="3305975"/>
              <a:ext cx="105325" cy="105325"/>
            </a:xfrm>
            <a:custGeom>
              <a:avLst/>
              <a:gdLst/>
              <a:ahLst/>
              <a:cxnLst/>
              <a:rect l="l" t="t" r="r" b="b"/>
              <a:pathLst>
                <a:path w="4213" h="4213" extrusionOk="0">
                  <a:moveTo>
                    <a:pt x="2090" y="349"/>
                  </a:moveTo>
                  <a:cubicBezTo>
                    <a:pt x="3072" y="349"/>
                    <a:pt x="3864" y="1141"/>
                    <a:pt x="3864" y="2123"/>
                  </a:cubicBezTo>
                  <a:cubicBezTo>
                    <a:pt x="3864" y="3073"/>
                    <a:pt x="3072" y="3865"/>
                    <a:pt x="2090" y="3865"/>
                  </a:cubicBezTo>
                  <a:cubicBezTo>
                    <a:pt x="1140" y="3865"/>
                    <a:pt x="349" y="3073"/>
                    <a:pt x="349" y="2091"/>
                  </a:cubicBezTo>
                  <a:cubicBezTo>
                    <a:pt x="349" y="1141"/>
                    <a:pt x="1140" y="349"/>
                    <a:pt x="2090" y="349"/>
                  </a:cubicBezTo>
                  <a:close/>
                  <a:moveTo>
                    <a:pt x="2090" y="1"/>
                  </a:moveTo>
                  <a:cubicBezTo>
                    <a:pt x="950" y="1"/>
                    <a:pt x="0" y="951"/>
                    <a:pt x="0" y="2123"/>
                  </a:cubicBezTo>
                  <a:cubicBezTo>
                    <a:pt x="0" y="3263"/>
                    <a:pt x="950" y="4213"/>
                    <a:pt x="2090" y="4213"/>
                  </a:cubicBezTo>
                  <a:cubicBezTo>
                    <a:pt x="3262" y="4213"/>
                    <a:pt x="4212" y="3263"/>
                    <a:pt x="4212" y="2123"/>
                  </a:cubicBezTo>
                  <a:cubicBezTo>
                    <a:pt x="4212" y="951"/>
                    <a:pt x="3262" y="1"/>
                    <a:pt x="2090"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3"/>
            <p:cNvSpPr/>
            <p:nvPr/>
          </p:nvSpPr>
          <p:spPr>
            <a:xfrm>
              <a:off x="5377200" y="3328150"/>
              <a:ext cx="61000" cy="61000"/>
            </a:xfrm>
            <a:custGeom>
              <a:avLst/>
              <a:gdLst/>
              <a:ahLst/>
              <a:cxnLst/>
              <a:rect l="l" t="t" r="r" b="b"/>
              <a:pathLst>
                <a:path w="2440" h="2440" extrusionOk="0">
                  <a:moveTo>
                    <a:pt x="1204" y="1"/>
                  </a:moveTo>
                  <a:cubicBezTo>
                    <a:pt x="539" y="1"/>
                    <a:pt x="1" y="539"/>
                    <a:pt x="1" y="1204"/>
                  </a:cubicBezTo>
                  <a:cubicBezTo>
                    <a:pt x="1" y="1901"/>
                    <a:pt x="539" y="2439"/>
                    <a:pt x="1204" y="2439"/>
                  </a:cubicBezTo>
                  <a:cubicBezTo>
                    <a:pt x="1869" y="2439"/>
                    <a:pt x="2439" y="1901"/>
                    <a:pt x="2439" y="1204"/>
                  </a:cubicBezTo>
                  <a:cubicBezTo>
                    <a:pt x="2439" y="539"/>
                    <a:pt x="1869" y="1"/>
                    <a:pt x="1204"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3"/>
            <p:cNvSpPr/>
            <p:nvPr/>
          </p:nvSpPr>
          <p:spPr>
            <a:xfrm>
              <a:off x="3592650" y="3524500"/>
              <a:ext cx="104550" cy="105325"/>
            </a:xfrm>
            <a:custGeom>
              <a:avLst/>
              <a:gdLst/>
              <a:ahLst/>
              <a:cxnLst/>
              <a:rect l="l" t="t" r="r" b="b"/>
              <a:pathLst>
                <a:path w="4182" h="4213" extrusionOk="0">
                  <a:moveTo>
                    <a:pt x="2091" y="349"/>
                  </a:moveTo>
                  <a:cubicBezTo>
                    <a:pt x="3073" y="349"/>
                    <a:pt x="3864" y="1109"/>
                    <a:pt x="3864" y="2091"/>
                  </a:cubicBezTo>
                  <a:cubicBezTo>
                    <a:pt x="3864" y="3072"/>
                    <a:pt x="3073" y="3864"/>
                    <a:pt x="2091" y="3864"/>
                  </a:cubicBezTo>
                  <a:cubicBezTo>
                    <a:pt x="1141" y="3864"/>
                    <a:pt x="349" y="3072"/>
                    <a:pt x="349" y="2091"/>
                  </a:cubicBezTo>
                  <a:cubicBezTo>
                    <a:pt x="349" y="1141"/>
                    <a:pt x="1109" y="349"/>
                    <a:pt x="2091" y="349"/>
                  </a:cubicBezTo>
                  <a:close/>
                  <a:moveTo>
                    <a:pt x="2091" y="1"/>
                  </a:moveTo>
                  <a:cubicBezTo>
                    <a:pt x="951" y="1"/>
                    <a:pt x="1" y="951"/>
                    <a:pt x="1" y="2091"/>
                  </a:cubicBezTo>
                  <a:cubicBezTo>
                    <a:pt x="1" y="3262"/>
                    <a:pt x="951" y="4213"/>
                    <a:pt x="2091" y="4213"/>
                  </a:cubicBezTo>
                  <a:cubicBezTo>
                    <a:pt x="3263" y="4213"/>
                    <a:pt x="4181" y="3262"/>
                    <a:pt x="4181" y="2091"/>
                  </a:cubicBezTo>
                  <a:cubicBezTo>
                    <a:pt x="4181" y="951"/>
                    <a:pt x="3263" y="1"/>
                    <a:pt x="2091"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3"/>
            <p:cNvSpPr/>
            <p:nvPr/>
          </p:nvSpPr>
          <p:spPr>
            <a:xfrm>
              <a:off x="3614825" y="3546675"/>
              <a:ext cx="61000" cy="60975"/>
            </a:xfrm>
            <a:custGeom>
              <a:avLst/>
              <a:gdLst/>
              <a:ahLst/>
              <a:cxnLst/>
              <a:rect l="l" t="t" r="r" b="b"/>
              <a:pathLst>
                <a:path w="2440" h="2439" extrusionOk="0">
                  <a:moveTo>
                    <a:pt x="1204" y="0"/>
                  </a:moveTo>
                  <a:cubicBezTo>
                    <a:pt x="539" y="0"/>
                    <a:pt x="1" y="539"/>
                    <a:pt x="1" y="1204"/>
                  </a:cubicBezTo>
                  <a:cubicBezTo>
                    <a:pt x="1" y="1900"/>
                    <a:pt x="539" y="2439"/>
                    <a:pt x="1204" y="2439"/>
                  </a:cubicBezTo>
                  <a:cubicBezTo>
                    <a:pt x="1869" y="2439"/>
                    <a:pt x="2439" y="1900"/>
                    <a:pt x="2439" y="1204"/>
                  </a:cubicBezTo>
                  <a:cubicBezTo>
                    <a:pt x="2439" y="539"/>
                    <a:pt x="1869" y="0"/>
                    <a:pt x="1204"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3"/>
            <p:cNvSpPr/>
            <p:nvPr/>
          </p:nvSpPr>
          <p:spPr>
            <a:xfrm>
              <a:off x="4880000" y="2948925"/>
              <a:ext cx="173425" cy="24550"/>
            </a:xfrm>
            <a:custGeom>
              <a:avLst/>
              <a:gdLst/>
              <a:ahLst/>
              <a:cxnLst/>
              <a:rect l="l" t="t" r="r" b="b"/>
              <a:pathLst>
                <a:path w="6937" h="982" extrusionOk="0">
                  <a:moveTo>
                    <a:pt x="507" y="0"/>
                  </a:moveTo>
                  <a:cubicBezTo>
                    <a:pt x="222" y="0"/>
                    <a:pt x="1" y="222"/>
                    <a:pt x="1" y="507"/>
                  </a:cubicBezTo>
                  <a:cubicBezTo>
                    <a:pt x="1" y="760"/>
                    <a:pt x="222" y="982"/>
                    <a:pt x="507" y="982"/>
                  </a:cubicBezTo>
                  <a:lnTo>
                    <a:pt x="6430" y="982"/>
                  </a:lnTo>
                  <a:cubicBezTo>
                    <a:pt x="6715" y="982"/>
                    <a:pt x="6936" y="760"/>
                    <a:pt x="6936" y="507"/>
                  </a:cubicBezTo>
                  <a:cubicBezTo>
                    <a:pt x="6936" y="222"/>
                    <a:pt x="6715" y="0"/>
                    <a:pt x="6430"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3"/>
            <p:cNvSpPr/>
            <p:nvPr/>
          </p:nvSpPr>
          <p:spPr>
            <a:xfrm>
              <a:off x="5108025" y="2948925"/>
              <a:ext cx="81575" cy="24550"/>
            </a:xfrm>
            <a:custGeom>
              <a:avLst/>
              <a:gdLst/>
              <a:ahLst/>
              <a:cxnLst/>
              <a:rect l="l" t="t" r="r" b="b"/>
              <a:pathLst>
                <a:path w="3263" h="982" extrusionOk="0">
                  <a:moveTo>
                    <a:pt x="507" y="0"/>
                  </a:moveTo>
                  <a:cubicBezTo>
                    <a:pt x="222" y="0"/>
                    <a:pt x="0" y="222"/>
                    <a:pt x="0" y="507"/>
                  </a:cubicBezTo>
                  <a:cubicBezTo>
                    <a:pt x="0" y="760"/>
                    <a:pt x="222" y="982"/>
                    <a:pt x="507" y="982"/>
                  </a:cubicBezTo>
                  <a:lnTo>
                    <a:pt x="2756" y="982"/>
                  </a:lnTo>
                  <a:cubicBezTo>
                    <a:pt x="3041" y="982"/>
                    <a:pt x="3262" y="760"/>
                    <a:pt x="3262" y="507"/>
                  </a:cubicBezTo>
                  <a:cubicBezTo>
                    <a:pt x="3262" y="222"/>
                    <a:pt x="3041" y="0"/>
                    <a:pt x="2756"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3"/>
            <p:cNvSpPr/>
            <p:nvPr/>
          </p:nvSpPr>
          <p:spPr>
            <a:xfrm>
              <a:off x="5300425" y="2948925"/>
              <a:ext cx="58600" cy="24550"/>
            </a:xfrm>
            <a:custGeom>
              <a:avLst/>
              <a:gdLst/>
              <a:ahLst/>
              <a:cxnLst/>
              <a:rect l="l" t="t" r="r" b="b"/>
              <a:pathLst>
                <a:path w="2344" h="982" extrusionOk="0">
                  <a:moveTo>
                    <a:pt x="507" y="0"/>
                  </a:moveTo>
                  <a:cubicBezTo>
                    <a:pt x="222" y="0"/>
                    <a:pt x="0" y="222"/>
                    <a:pt x="0" y="507"/>
                  </a:cubicBezTo>
                  <a:cubicBezTo>
                    <a:pt x="0" y="760"/>
                    <a:pt x="222" y="982"/>
                    <a:pt x="507" y="982"/>
                  </a:cubicBezTo>
                  <a:lnTo>
                    <a:pt x="1837" y="982"/>
                  </a:lnTo>
                  <a:cubicBezTo>
                    <a:pt x="2122" y="982"/>
                    <a:pt x="2344" y="760"/>
                    <a:pt x="2344" y="507"/>
                  </a:cubicBezTo>
                  <a:cubicBezTo>
                    <a:pt x="2344" y="222"/>
                    <a:pt x="2122" y="0"/>
                    <a:pt x="1837"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3"/>
            <p:cNvSpPr/>
            <p:nvPr/>
          </p:nvSpPr>
          <p:spPr>
            <a:xfrm>
              <a:off x="5127025" y="3021750"/>
              <a:ext cx="197950" cy="25375"/>
            </a:xfrm>
            <a:custGeom>
              <a:avLst/>
              <a:gdLst/>
              <a:ahLst/>
              <a:cxnLst/>
              <a:rect l="l" t="t" r="r" b="b"/>
              <a:pathLst>
                <a:path w="7918" h="1015" extrusionOk="0">
                  <a:moveTo>
                    <a:pt x="507" y="1"/>
                  </a:moveTo>
                  <a:cubicBezTo>
                    <a:pt x="222" y="1"/>
                    <a:pt x="1" y="222"/>
                    <a:pt x="1" y="508"/>
                  </a:cubicBezTo>
                  <a:cubicBezTo>
                    <a:pt x="1" y="793"/>
                    <a:pt x="222" y="1014"/>
                    <a:pt x="507" y="1014"/>
                  </a:cubicBezTo>
                  <a:lnTo>
                    <a:pt x="7443" y="1014"/>
                  </a:lnTo>
                  <a:cubicBezTo>
                    <a:pt x="7696" y="1014"/>
                    <a:pt x="7918" y="793"/>
                    <a:pt x="7918" y="508"/>
                  </a:cubicBezTo>
                  <a:cubicBezTo>
                    <a:pt x="7918" y="222"/>
                    <a:pt x="7696" y="1"/>
                    <a:pt x="7443"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3"/>
            <p:cNvSpPr/>
            <p:nvPr/>
          </p:nvSpPr>
          <p:spPr>
            <a:xfrm>
              <a:off x="3979025" y="3617125"/>
              <a:ext cx="119575" cy="24575"/>
            </a:xfrm>
            <a:custGeom>
              <a:avLst/>
              <a:gdLst/>
              <a:ahLst/>
              <a:cxnLst/>
              <a:rect l="l" t="t" r="r" b="b"/>
              <a:pathLst>
                <a:path w="4783" h="983" extrusionOk="0">
                  <a:moveTo>
                    <a:pt x="507" y="1"/>
                  </a:moveTo>
                  <a:cubicBezTo>
                    <a:pt x="222" y="1"/>
                    <a:pt x="0" y="222"/>
                    <a:pt x="0" y="508"/>
                  </a:cubicBezTo>
                  <a:cubicBezTo>
                    <a:pt x="0" y="761"/>
                    <a:pt x="222" y="983"/>
                    <a:pt x="507" y="983"/>
                  </a:cubicBezTo>
                  <a:lnTo>
                    <a:pt x="4307" y="983"/>
                  </a:lnTo>
                  <a:cubicBezTo>
                    <a:pt x="4561" y="983"/>
                    <a:pt x="4782" y="761"/>
                    <a:pt x="4782" y="508"/>
                  </a:cubicBezTo>
                  <a:cubicBezTo>
                    <a:pt x="4782" y="222"/>
                    <a:pt x="4561" y="1"/>
                    <a:pt x="4307"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3"/>
            <p:cNvSpPr/>
            <p:nvPr/>
          </p:nvSpPr>
          <p:spPr>
            <a:xfrm>
              <a:off x="4148450" y="3617125"/>
              <a:ext cx="50700" cy="24575"/>
            </a:xfrm>
            <a:custGeom>
              <a:avLst/>
              <a:gdLst/>
              <a:ahLst/>
              <a:cxnLst/>
              <a:rect l="l" t="t" r="r" b="b"/>
              <a:pathLst>
                <a:path w="2028" h="983" extrusionOk="0">
                  <a:moveTo>
                    <a:pt x="507" y="1"/>
                  </a:moveTo>
                  <a:cubicBezTo>
                    <a:pt x="222" y="1"/>
                    <a:pt x="1" y="222"/>
                    <a:pt x="1" y="508"/>
                  </a:cubicBezTo>
                  <a:cubicBezTo>
                    <a:pt x="1" y="761"/>
                    <a:pt x="222" y="983"/>
                    <a:pt x="507" y="983"/>
                  </a:cubicBezTo>
                  <a:lnTo>
                    <a:pt x="1521" y="983"/>
                  </a:lnTo>
                  <a:cubicBezTo>
                    <a:pt x="1806" y="983"/>
                    <a:pt x="2027" y="761"/>
                    <a:pt x="2027" y="508"/>
                  </a:cubicBezTo>
                  <a:cubicBezTo>
                    <a:pt x="2027" y="222"/>
                    <a:pt x="1806" y="1"/>
                    <a:pt x="1521"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3"/>
            <p:cNvSpPr/>
            <p:nvPr/>
          </p:nvSpPr>
          <p:spPr>
            <a:xfrm>
              <a:off x="4750175" y="3617125"/>
              <a:ext cx="136975" cy="24575"/>
            </a:xfrm>
            <a:custGeom>
              <a:avLst/>
              <a:gdLst/>
              <a:ahLst/>
              <a:cxnLst/>
              <a:rect l="l" t="t" r="r" b="b"/>
              <a:pathLst>
                <a:path w="5479" h="983" extrusionOk="0">
                  <a:moveTo>
                    <a:pt x="475" y="1"/>
                  </a:moveTo>
                  <a:cubicBezTo>
                    <a:pt x="222" y="1"/>
                    <a:pt x="0" y="222"/>
                    <a:pt x="0" y="508"/>
                  </a:cubicBezTo>
                  <a:cubicBezTo>
                    <a:pt x="0" y="761"/>
                    <a:pt x="222" y="983"/>
                    <a:pt x="475" y="983"/>
                  </a:cubicBezTo>
                  <a:lnTo>
                    <a:pt x="4972" y="983"/>
                  </a:lnTo>
                  <a:cubicBezTo>
                    <a:pt x="5257" y="983"/>
                    <a:pt x="5479" y="761"/>
                    <a:pt x="5479" y="508"/>
                  </a:cubicBezTo>
                  <a:cubicBezTo>
                    <a:pt x="5479" y="222"/>
                    <a:pt x="5257" y="1"/>
                    <a:pt x="4972"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3"/>
            <p:cNvSpPr/>
            <p:nvPr/>
          </p:nvSpPr>
          <p:spPr>
            <a:xfrm>
              <a:off x="4933850" y="3617125"/>
              <a:ext cx="58600" cy="24575"/>
            </a:xfrm>
            <a:custGeom>
              <a:avLst/>
              <a:gdLst/>
              <a:ahLst/>
              <a:cxnLst/>
              <a:rect l="l" t="t" r="r" b="b"/>
              <a:pathLst>
                <a:path w="2344" h="983" extrusionOk="0">
                  <a:moveTo>
                    <a:pt x="507" y="1"/>
                  </a:moveTo>
                  <a:cubicBezTo>
                    <a:pt x="222" y="1"/>
                    <a:pt x="0" y="222"/>
                    <a:pt x="0" y="508"/>
                  </a:cubicBezTo>
                  <a:cubicBezTo>
                    <a:pt x="0" y="761"/>
                    <a:pt x="222" y="983"/>
                    <a:pt x="507" y="983"/>
                  </a:cubicBezTo>
                  <a:lnTo>
                    <a:pt x="1837" y="983"/>
                  </a:lnTo>
                  <a:cubicBezTo>
                    <a:pt x="2122" y="983"/>
                    <a:pt x="2344" y="761"/>
                    <a:pt x="2344" y="508"/>
                  </a:cubicBezTo>
                  <a:cubicBezTo>
                    <a:pt x="2344" y="222"/>
                    <a:pt x="2122" y="1"/>
                    <a:pt x="1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3"/>
            <p:cNvSpPr/>
            <p:nvPr/>
          </p:nvSpPr>
          <p:spPr>
            <a:xfrm>
              <a:off x="5163450" y="3617125"/>
              <a:ext cx="73650" cy="24575"/>
            </a:xfrm>
            <a:custGeom>
              <a:avLst/>
              <a:gdLst/>
              <a:ahLst/>
              <a:cxnLst/>
              <a:rect l="l" t="t" r="r" b="b"/>
              <a:pathLst>
                <a:path w="2946" h="983" extrusionOk="0">
                  <a:moveTo>
                    <a:pt x="507" y="1"/>
                  </a:moveTo>
                  <a:cubicBezTo>
                    <a:pt x="222" y="1"/>
                    <a:pt x="0" y="222"/>
                    <a:pt x="0" y="508"/>
                  </a:cubicBezTo>
                  <a:cubicBezTo>
                    <a:pt x="0" y="761"/>
                    <a:pt x="222" y="983"/>
                    <a:pt x="507" y="983"/>
                  </a:cubicBezTo>
                  <a:lnTo>
                    <a:pt x="2439" y="983"/>
                  </a:lnTo>
                  <a:cubicBezTo>
                    <a:pt x="2724" y="983"/>
                    <a:pt x="2946" y="761"/>
                    <a:pt x="2946" y="508"/>
                  </a:cubicBezTo>
                  <a:cubicBezTo>
                    <a:pt x="2946" y="222"/>
                    <a:pt x="2724" y="1"/>
                    <a:pt x="2439"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3"/>
            <p:cNvSpPr/>
            <p:nvPr/>
          </p:nvSpPr>
          <p:spPr>
            <a:xfrm>
              <a:off x="3676575" y="2937825"/>
              <a:ext cx="139375" cy="25375"/>
            </a:xfrm>
            <a:custGeom>
              <a:avLst/>
              <a:gdLst/>
              <a:ahLst/>
              <a:cxnLst/>
              <a:rect l="l" t="t" r="r" b="b"/>
              <a:pathLst>
                <a:path w="5575" h="1015" extrusionOk="0">
                  <a:moveTo>
                    <a:pt x="507" y="1"/>
                  </a:moveTo>
                  <a:cubicBezTo>
                    <a:pt x="222" y="1"/>
                    <a:pt x="1" y="254"/>
                    <a:pt x="1" y="508"/>
                  </a:cubicBezTo>
                  <a:cubicBezTo>
                    <a:pt x="1" y="793"/>
                    <a:pt x="222" y="1014"/>
                    <a:pt x="507" y="1014"/>
                  </a:cubicBezTo>
                  <a:lnTo>
                    <a:pt x="5068" y="1014"/>
                  </a:lnTo>
                  <a:cubicBezTo>
                    <a:pt x="5321" y="1014"/>
                    <a:pt x="5575" y="793"/>
                    <a:pt x="5543" y="508"/>
                  </a:cubicBezTo>
                  <a:cubicBezTo>
                    <a:pt x="5543" y="223"/>
                    <a:pt x="5321" y="1"/>
                    <a:pt x="5068"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3"/>
            <p:cNvSpPr/>
            <p:nvPr/>
          </p:nvSpPr>
          <p:spPr>
            <a:xfrm>
              <a:off x="3852350" y="2937825"/>
              <a:ext cx="68100" cy="25375"/>
            </a:xfrm>
            <a:custGeom>
              <a:avLst/>
              <a:gdLst/>
              <a:ahLst/>
              <a:cxnLst/>
              <a:rect l="l" t="t" r="r" b="b"/>
              <a:pathLst>
                <a:path w="2724" h="1015" extrusionOk="0">
                  <a:moveTo>
                    <a:pt x="507" y="1"/>
                  </a:moveTo>
                  <a:cubicBezTo>
                    <a:pt x="222" y="1"/>
                    <a:pt x="0" y="254"/>
                    <a:pt x="0" y="508"/>
                  </a:cubicBezTo>
                  <a:cubicBezTo>
                    <a:pt x="0" y="793"/>
                    <a:pt x="222" y="1014"/>
                    <a:pt x="507" y="1014"/>
                  </a:cubicBezTo>
                  <a:lnTo>
                    <a:pt x="2217" y="1014"/>
                  </a:lnTo>
                  <a:cubicBezTo>
                    <a:pt x="2502" y="1014"/>
                    <a:pt x="2724" y="793"/>
                    <a:pt x="2724" y="508"/>
                  </a:cubicBezTo>
                  <a:cubicBezTo>
                    <a:pt x="2724" y="223"/>
                    <a:pt x="2502" y="1"/>
                    <a:pt x="2217"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3"/>
            <p:cNvSpPr/>
            <p:nvPr/>
          </p:nvSpPr>
          <p:spPr>
            <a:xfrm>
              <a:off x="2966400" y="2846400"/>
              <a:ext cx="266050" cy="531650"/>
            </a:xfrm>
            <a:custGeom>
              <a:avLst/>
              <a:gdLst/>
              <a:ahLst/>
              <a:cxnLst/>
              <a:rect l="l" t="t" r="r" b="b"/>
              <a:pathLst>
                <a:path w="10642" h="21266" extrusionOk="0">
                  <a:moveTo>
                    <a:pt x="191" y="0"/>
                  </a:moveTo>
                  <a:cubicBezTo>
                    <a:pt x="143" y="0"/>
                    <a:pt x="96" y="16"/>
                    <a:pt x="64" y="48"/>
                  </a:cubicBezTo>
                  <a:cubicBezTo>
                    <a:pt x="1" y="111"/>
                    <a:pt x="1" y="238"/>
                    <a:pt x="64" y="301"/>
                  </a:cubicBezTo>
                  <a:lnTo>
                    <a:pt x="10293" y="10530"/>
                  </a:lnTo>
                  <a:lnTo>
                    <a:pt x="10293" y="21076"/>
                  </a:lnTo>
                  <a:cubicBezTo>
                    <a:pt x="10293" y="21171"/>
                    <a:pt x="10388" y="21266"/>
                    <a:pt x="10483" y="21266"/>
                  </a:cubicBezTo>
                  <a:cubicBezTo>
                    <a:pt x="10546" y="21266"/>
                    <a:pt x="10641" y="21171"/>
                    <a:pt x="10641" y="21076"/>
                  </a:cubicBezTo>
                  <a:lnTo>
                    <a:pt x="10641" y="10435"/>
                  </a:lnTo>
                  <a:cubicBezTo>
                    <a:pt x="10641" y="10403"/>
                    <a:pt x="10610" y="10372"/>
                    <a:pt x="10578" y="10340"/>
                  </a:cubicBezTo>
                  <a:lnTo>
                    <a:pt x="317" y="48"/>
                  </a:lnTo>
                  <a:cubicBezTo>
                    <a:pt x="286" y="16"/>
                    <a:pt x="238" y="0"/>
                    <a:pt x="191"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3"/>
            <p:cNvSpPr/>
            <p:nvPr/>
          </p:nvSpPr>
          <p:spPr>
            <a:xfrm>
              <a:off x="2741550" y="2634600"/>
              <a:ext cx="266850" cy="266850"/>
            </a:xfrm>
            <a:custGeom>
              <a:avLst/>
              <a:gdLst/>
              <a:ahLst/>
              <a:cxnLst/>
              <a:rect l="l" t="t" r="r" b="b"/>
              <a:pathLst>
                <a:path w="10674" h="10674" extrusionOk="0">
                  <a:moveTo>
                    <a:pt x="5321" y="317"/>
                  </a:moveTo>
                  <a:cubicBezTo>
                    <a:pt x="8076" y="317"/>
                    <a:pt x="10325" y="2566"/>
                    <a:pt x="10325" y="5353"/>
                  </a:cubicBezTo>
                  <a:cubicBezTo>
                    <a:pt x="10325" y="8108"/>
                    <a:pt x="8076" y="10356"/>
                    <a:pt x="5321" y="10356"/>
                  </a:cubicBezTo>
                  <a:cubicBezTo>
                    <a:pt x="2566" y="10356"/>
                    <a:pt x="317" y="8108"/>
                    <a:pt x="317" y="5353"/>
                  </a:cubicBezTo>
                  <a:cubicBezTo>
                    <a:pt x="317" y="2566"/>
                    <a:pt x="2566" y="317"/>
                    <a:pt x="5321" y="317"/>
                  </a:cubicBezTo>
                  <a:close/>
                  <a:moveTo>
                    <a:pt x="5321" y="1"/>
                  </a:moveTo>
                  <a:cubicBezTo>
                    <a:pt x="2376" y="1"/>
                    <a:pt x="1" y="2408"/>
                    <a:pt x="1" y="5353"/>
                  </a:cubicBezTo>
                  <a:cubicBezTo>
                    <a:pt x="1" y="8298"/>
                    <a:pt x="2376" y="10673"/>
                    <a:pt x="5321" y="10673"/>
                  </a:cubicBezTo>
                  <a:cubicBezTo>
                    <a:pt x="8266" y="10673"/>
                    <a:pt x="10673" y="8298"/>
                    <a:pt x="10673" y="5353"/>
                  </a:cubicBezTo>
                  <a:cubicBezTo>
                    <a:pt x="10673" y="2408"/>
                    <a:pt x="8266" y="1"/>
                    <a:pt x="5321"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3"/>
            <p:cNvSpPr/>
            <p:nvPr/>
          </p:nvSpPr>
          <p:spPr>
            <a:xfrm>
              <a:off x="2770850" y="2673800"/>
              <a:ext cx="207450" cy="188450"/>
            </a:xfrm>
            <a:custGeom>
              <a:avLst/>
              <a:gdLst/>
              <a:ahLst/>
              <a:cxnLst/>
              <a:rect l="l" t="t" r="r" b="b"/>
              <a:pathLst>
                <a:path w="8298" h="7538" extrusionOk="0">
                  <a:moveTo>
                    <a:pt x="4161" y="0"/>
                  </a:moveTo>
                  <a:cubicBezTo>
                    <a:pt x="3199" y="0"/>
                    <a:pt x="2233" y="365"/>
                    <a:pt x="1489" y="1093"/>
                  </a:cubicBezTo>
                  <a:cubicBezTo>
                    <a:pt x="0" y="2581"/>
                    <a:pt x="0" y="4957"/>
                    <a:pt x="1489" y="6445"/>
                  </a:cubicBezTo>
                  <a:cubicBezTo>
                    <a:pt x="2233" y="7173"/>
                    <a:pt x="3199" y="7538"/>
                    <a:pt x="4161" y="7538"/>
                  </a:cubicBezTo>
                  <a:cubicBezTo>
                    <a:pt x="5123" y="7538"/>
                    <a:pt x="6081" y="7173"/>
                    <a:pt x="6809" y="6445"/>
                  </a:cubicBezTo>
                  <a:cubicBezTo>
                    <a:pt x="8298" y="4957"/>
                    <a:pt x="8298" y="2581"/>
                    <a:pt x="6809" y="1093"/>
                  </a:cubicBezTo>
                  <a:cubicBezTo>
                    <a:pt x="6081" y="365"/>
                    <a:pt x="5123" y="0"/>
                    <a:pt x="4161"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3"/>
            <p:cNvSpPr/>
            <p:nvPr/>
          </p:nvSpPr>
          <p:spPr>
            <a:xfrm>
              <a:off x="3700325" y="2547525"/>
              <a:ext cx="8750" cy="292150"/>
            </a:xfrm>
            <a:custGeom>
              <a:avLst/>
              <a:gdLst/>
              <a:ahLst/>
              <a:cxnLst/>
              <a:rect l="l" t="t" r="r" b="b"/>
              <a:pathLst>
                <a:path w="350" h="11686" extrusionOk="0">
                  <a:moveTo>
                    <a:pt x="191" y="0"/>
                  </a:moveTo>
                  <a:cubicBezTo>
                    <a:pt x="96" y="0"/>
                    <a:pt x="1" y="63"/>
                    <a:pt x="1" y="158"/>
                  </a:cubicBezTo>
                  <a:lnTo>
                    <a:pt x="1" y="11528"/>
                  </a:lnTo>
                  <a:cubicBezTo>
                    <a:pt x="1" y="11623"/>
                    <a:pt x="96" y="11686"/>
                    <a:pt x="191" y="11686"/>
                  </a:cubicBezTo>
                  <a:cubicBezTo>
                    <a:pt x="254" y="11686"/>
                    <a:pt x="349" y="11623"/>
                    <a:pt x="349" y="11528"/>
                  </a:cubicBezTo>
                  <a:lnTo>
                    <a:pt x="349" y="158"/>
                  </a:lnTo>
                  <a:cubicBezTo>
                    <a:pt x="349" y="63"/>
                    <a:pt x="254" y="0"/>
                    <a:pt x="191"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3"/>
            <p:cNvSpPr/>
            <p:nvPr/>
          </p:nvSpPr>
          <p:spPr>
            <a:xfrm>
              <a:off x="2598250" y="3306775"/>
              <a:ext cx="424400" cy="669025"/>
            </a:xfrm>
            <a:custGeom>
              <a:avLst/>
              <a:gdLst/>
              <a:ahLst/>
              <a:cxnLst/>
              <a:rect l="l" t="t" r="r" b="b"/>
              <a:pathLst>
                <a:path w="16976" h="26761" extrusionOk="0">
                  <a:moveTo>
                    <a:pt x="159" y="1"/>
                  </a:moveTo>
                  <a:cubicBezTo>
                    <a:pt x="64" y="1"/>
                    <a:pt x="0" y="64"/>
                    <a:pt x="0" y="159"/>
                  </a:cubicBezTo>
                  <a:lnTo>
                    <a:pt x="0" y="16532"/>
                  </a:lnTo>
                  <a:cubicBezTo>
                    <a:pt x="0" y="16563"/>
                    <a:pt x="32" y="16595"/>
                    <a:pt x="64" y="16627"/>
                  </a:cubicBezTo>
                  <a:lnTo>
                    <a:pt x="10103" y="26697"/>
                  </a:lnTo>
                  <a:cubicBezTo>
                    <a:pt x="10135" y="26729"/>
                    <a:pt x="10198" y="26761"/>
                    <a:pt x="10230" y="26761"/>
                  </a:cubicBezTo>
                  <a:lnTo>
                    <a:pt x="16817" y="26761"/>
                  </a:lnTo>
                  <a:cubicBezTo>
                    <a:pt x="16912" y="26761"/>
                    <a:pt x="16975" y="26666"/>
                    <a:pt x="16975" y="26571"/>
                  </a:cubicBezTo>
                  <a:cubicBezTo>
                    <a:pt x="16975" y="26476"/>
                    <a:pt x="16880" y="26412"/>
                    <a:pt x="16785" y="26412"/>
                  </a:cubicBezTo>
                  <a:lnTo>
                    <a:pt x="10293" y="26412"/>
                  </a:lnTo>
                  <a:lnTo>
                    <a:pt x="349" y="16437"/>
                  </a:lnTo>
                  <a:lnTo>
                    <a:pt x="349" y="159"/>
                  </a:lnTo>
                  <a:cubicBezTo>
                    <a:pt x="349" y="64"/>
                    <a:pt x="254" y="1"/>
                    <a:pt x="15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3"/>
            <p:cNvSpPr/>
            <p:nvPr/>
          </p:nvSpPr>
          <p:spPr>
            <a:xfrm>
              <a:off x="5914000" y="2241900"/>
              <a:ext cx="8725" cy="249425"/>
            </a:xfrm>
            <a:custGeom>
              <a:avLst/>
              <a:gdLst/>
              <a:ahLst/>
              <a:cxnLst/>
              <a:rect l="l" t="t" r="r" b="b"/>
              <a:pathLst>
                <a:path w="349" h="9977" extrusionOk="0">
                  <a:moveTo>
                    <a:pt x="191" y="1"/>
                  </a:moveTo>
                  <a:cubicBezTo>
                    <a:pt x="96" y="1"/>
                    <a:pt x="1" y="96"/>
                    <a:pt x="1" y="191"/>
                  </a:cubicBezTo>
                  <a:lnTo>
                    <a:pt x="1" y="9787"/>
                  </a:lnTo>
                  <a:cubicBezTo>
                    <a:pt x="1" y="9882"/>
                    <a:pt x="96" y="9977"/>
                    <a:pt x="191" y="9977"/>
                  </a:cubicBezTo>
                  <a:cubicBezTo>
                    <a:pt x="286" y="9977"/>
                    <a:pt x="349" y="9882"/>
                    <a:pt x="349" y="9787"/>
                  </a:cubicBezTo>
                  <a:lnTo>
                    <a:pt x="349" y="191"/>
                  </a:lnTo>
                  <a:cubicBezTo>
                    <a:pt x="349" y="96"/>
                    <a:pt x="286" y="1"/>
                    <a:pt x="191"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3"/>
            <p:cNvSpPr/>
            <p:nvPr/>
          </p:nvSpPr>
          <p:spPr>
            <a:xfrm>
              <a:off x="4192800" y="2458050"/>
              <a:ext cx="240700" cy="240700"/>
            </a:xfrm>
            <a:custGeom>
              <a:avLst/>
              <a:gdLst/>
              <a:ahLst/>
              <a:cxnLst/>
              <a:rect l="l" t="t" r="r" b="b"/>
              <a:pathLst>
                <a:path w="9628" h="9628" extrusionOk="0">
                  <a:moveTo>
                    <a:pt x="4814" y="1014"/>
                  </a:moveTo>
                  <a:cubicBezTo>
                    <a:pt x="6936" y="1014"/>
                    <a:pt x="8646" y="2724"/>
                    <a:pt x="8646" y="4814"/>
                  </a:cubicBezTo>
                  <a:cubicBezTo>
                    <a:pt x="8646" y="6904"/>
                    <a:pt x="6936" y="8614"/>
                    <a:pt x="4814" y="8614"/>
                  </a:cubicBezTo>
                  <a:cubicBezTo>
                    <a:pt x="2724" y="8614"/>
                    <a:pt x="1013" y="6904"/>
                    <a:pt x="1013" y="4814"/>
                  </a:cubicBezTo>
                  <a:cubicBezTo>
                    <a:pt x="1013" y="2724"/>
                    <a:pt x="2724" y="1014"/>
                    <a:pt x="4814" y="1014"/>
                  </a:cubicBezTo>
                  <a:close/>
                  <a:moveTo>
                    <a:pt x="4814" y="1"/>
                  </a:moveTo>
                  <a:cubicBezTo>
                    <a:pt x="2185" y="1"/>
                    <a:pt x="0" y="2154"/>
                    <a:pt x="0" y="4814"/>
                  </a:cubicBezTo>
                  <a:cubicBezTo>
                    <a:pt x="0" y="7474"/>
                    <a:pt x="2185" y="9628"/>
                    <a:pt x="4814" y="9628"/>
                  </a:cubicBezTo>
                  <a:cubicBezTo>
                    <a:pt x="7474" y="9628"/>
                    <a:pt x="9627" y="7474"/>
                    <a:pt x="9627" y="4814"/>
                  </a:cubicBezTo>
                  <a:cubicBezTo>
                    <a:pt x="9627" y="2154"/>
                    <a:pt x="7474" y="1"/>
                    <a:pt x="4814"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3"/>
            <p:cNvSpPr/>
            <p:nvPr/>
          </p:nvSpPr>
          <p:spPr>
            <a:xfrm>
              <a:off x="4135000" y="1664750"/>
              <a:ext cx="438625" cy="438625"/>
            </a:xfrm>
            <a:custGeom>
              <a:avLst/>
              <a:gdLst/>
              <a:ahLst/>
              <a:cxnLst/>
              <a:rect l="l" t="t" r="r" b="b"/>
              <a:pathLst>
                <a:path w="17545" h="17545" extrusionOk="0">
                  <a:moveTo>
                    <a:pt x="8772" y="1362"/>
                  </a:moveTo>
                  <a:cubicBezTo>
                    <a:pt x="12858" y="1362"/>
                    <a:pt x="16183" y="4687"/>
                    <a:pt x="16183" y="8773"/>
                  </a:cubicBezTo>
                  <a:cubicBezTo>
                    <a:pt x="16183" y="12858"/>
                    <a:pt x="12858" y="16183"/>
                    <a:pt x="8772" y="16183"/>
                  </a:cubicBezTo>
                  <a:cubicBezTo>
                    <a:pt x="4687" y="16183"/>
                    <a:pt x="1362" y="12858"/>
                    <a:pt x="1362" y="8773"/>
                  </a:cubicBezTo>
                  <a:cubicBezTo>
                    <a:pt x="1362" y="4687"/>
                    <a:pt x="4687" y="1362"/>
                    <a:pt x="8772" y="1362"/>
                  </a:cubicBezTo>
                  <a:close/>
                  <a:moveTo>
                    <a:pt x="8772" y="0"/>
                  </a:moveTo>
                  <a:cubicBezTo>
                    <a:pt x="3959" y="0"/>
                    <a:pt x="0" y="3927"/>
                    <a:pt x="0" y="8773"/>
                  </a:cubicBezTo>
                  <a:cubicBezTo>
                    <a:pt x="0" y="13618"/>
                    <a:pt x="3959" y="17545"/>
                    <a:pt x="8772" y="17545"/>
                  </a:cubicBezTo>
                  <a:cubicBezTo>
                    <a:pt x="13618" y="17545"/>
                    <a:pt x="17545" y="13586"/>
                    <a:pt x="17545" y="8773"/>
                  </a:cubicBezTo>
                  <a:cubicBezTo>
                    <a:pt x="17545" y="3927"/>
                    <a:pt x="13618" y="0"/>
                    <a:pt x="8772"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3"/>
            <p:cNvSpPr/>
            <p:nvPr/>
          </p:nvSpPr>
          <p:spPr>
            <a:xfrm>
              <a:off x="3285475" y="2764450"/>
              <a:ext cx="172625" cy="172625"/>
            </a:xfrm>
            <a:custGeom>
              <a:avLst/>
              <a:gdLst/>
              <a:ahLst/>
              <a:cxnLst/>
              <a:rect l="l" t="t" r="r" b="b"/>
              <a:pathLst>
                <a:path w="6905" h="6905" extrusionOk="0">
                  <a:moveTo>
                    <a:pt x="3452" y="1014"/>
                  </a:moveTo>
                  <a:cubicBezTo>
                    <a:pt x="4814" y="1014"/>
                    <a:pt x="5891" y="2091"/>
                    <a:pt x="5891" y="3452"/>
                  </a:cubicBezTo>
                  <a:cubicBezTo>
                    <a:pt x="5891" y="4782"/>
                    <a:pt x="4782" y="5891"/>
                    <a:pt x="3452" y="5891"/>
                  </a:cubicBezTo>
                  <a:cubicBezTo>
                    <a:pt x="2090" y="5891"/>
                    <a:pt x="1014" y="4782"/>
                    <a:pt x="1014" y="3452"/>
                  </a:cubicBezTo>
                  <a:cubicBezTo>
                    <a:pt x="1014" y="2091"/>
                    <a:pt x="2122" y="1014"/>
                    <a:pt x="3452" y="1014"/>
                  </a:cubicBezTo>
                  <a:close/>
                  <a:moveTo>
                    <a:pt x="3452" y="0"/>
                  </a:moveTo>
                  <a:cubicBezTo>
                    <a:pt x="1552" y="0"/>
                    <a:pt x="0" y="1552"/>
                    <a:pt x="0" y="3452"/>
                  </a:cubicBezTo>
                  <a:cubicBezTo>
                    <a:pt x="0" y="5352"/>
                    <a:pt x="1552" y="6904"/>
                    <a:pt x="3452" y="6904"/>
                  </a:cubicBezTo>
                  <a:cubicBezTo>
                    <a:pt x="5352" y="6904"/>
                    <a:pt x="6904" y="5352"/>
                    <a:pt x="6904" y="3452"/>
                  </a:cubicBezTo>
                  <a:cubicBezTo>
                    <a:pt x="6904" y="1552"/>
                    <a:pt x="5352" y="0"/>
                    <a:pt x="3452"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3"/>
            <p:cNvSpPr/>
            <p:nvPr/>
          </p:nvSpPr>
          <p:spPr>
            <a:xfrm>
              <a:off x="5016975" y="1886425"/>
              <a:ext cx="254950" cy="254950"/>
            </a:xfrm>
            <a:custGeom>
              <a:avLst/>
              <a:gdLst/>
              <a:ahLst/>
              <a:cxnLst/>
              <a:rect l="l" t="t" r="r" b="b"/>
              <a:pathLst>
                <a:path w="10198" h="10198" extrusionOk="0">
                  <a:moveTo>
                    <a:pt x="5099" y="982"/>
                  </a:moveTo>
                  <a:cubicBezTo>
                    <a:pt x="7348" y="982"/>
                    <a:pt x="9185" y="2819"/>
                    <a:pt x="9185" y="5099"/>
                  </a:cubicBezTo>
                  <a:cubicBezTo>
                    <a:pt x="9185" y="7348"/>
                    <a:pt x="7348" y="9185"/>
                    <a:pt x="5099" y="9185"/>
                  </a:cubicBezTo>
                  <a:cubicBezTo>
                    <a:pt x="2851" y="9185"/>
                    <a:pt x="1014" y="7348"/>
                    <a:pt x="1014" y="5099"/>
                  </a:cubicBezTo>
                  <a:cubicBezTo>
                    <a:pt x="1014" y="2819"/>
                    <a:pt x="2851" y="982"/>
                    <a:pt x="5099" y="982"/>
                  </a:cubicBezTo>
                  <a:close/>
                  <a:moveTo>
                    <a:pt x="5099" y="1"/>
                  </a:moveTo>
                  <a:cubicBezTo>
                    <a:pt x="2281" y="1"/>
                    <a:pt x="1" y="2281"/>
                    <a:pt x="1" y="5099"/>
                  </a:cubicBezTo>
                  <a:cubicBezTo>
                    <a:pt x="1" y="7886"/>
                    <a:pt x="2281" y="10198"/>
                    <a:pt x="5099" y="10198"/>
                  </a:cubicBezTo>
                  <a:cubicBezTo>
                    <a:pt x="7918" y="10198"/>
                    <a:pt x="10198" y="7886"/>
                    <a:pt x="10198" y="5099"/>
                  </a:cubicBezTo>
                  <a:cubicBezTo>
                    <a:pt x="10198" y="2281"/>
                    <a:pt x="7918" y="1"/>
                    <a:pt x="5099"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3"/>
            <p:cNvSpPr/>
            <p:nvPr/>
          </p:nvSpPr>
          <p:spPr>
            <a:xfrm>
              <a:off x="6183975" y="1449400"/>
              <a:ext cx="254975" cy="254950"/>
            </a:xfrm>
            <a:custGeom>
              <a:avLst/>
              <a:gdLst/>
              <a:ahLst/>
              <a:cxnLst/>
              <a:rect l="l" t="t" r="r" b="b"/>
              <a:pathLst>
                <a:path w="10199" h="10198" extrusionOk="0">
                  <a:moveTo>
                    <a:pt x="5099" y="1014"/>
                  </a:moveTo>
                  <a:cubicBezTo>
                    <a:pt x="7348" y="1014"/>
                    <a:pt x="9185" y="2851"/>
                    <a:pt x="9185" y="5099"/>
                  </a:cubicBezTo>
                  <a:cubicBezTo>
                    <a:pt x="9185" y="7379"/>
                    <a:pt x="7348" y="9216"/>
                    <a:pt x="5099" y="9216"/>
                  </a:cubicBezTo>
                  <a:cubicBezTo>
                    <a:pt x="2819" y="9216"/>
                    <a:pt x="982" y="7379"/>
                    <a:pt x="982" y="5099"/>
                  </a:cubicBezTo>
                  <a:cubicBezTo>
                    <a:pt x="982" y="2851"/>
                    <a:pt x="2819" y="1014"/>
                    <a:pt x="5099" y="1014"/>
                  </a:cubicBezTo>
                  <a:close/>
                  <a:moveTo>
                    <a:pt x="5099" y="0"/>
                  </a:moveTo>
                  <a:cubicBezTo>
                    <a:pt x="2281" y="0"/>
                    <a:pt x="1" y="2312"/>
                    <a:pt x="1" y="5099"/>
                  </a:cubicBezTo>
                  <a:cubicBezTo>
                    <a:pt x="1" y="7918"/>
                    <a:pt x="2281" y="10198"/>
                    <a:pt x="5099" y="10198"/>
                  </a:cubicBezTo>
                  <a:cubicBezTo>
                    <a:pt x="7886" y="10198"/>
                    <a:pt x="10198" y="7918"/>
                    <a:pt x="10198" y="5099"/>
                  </a:cubicBezTo>
                  <a:cubicBezTo>
                    <a:pt x="10198" y="2312"/>
                    <a:pt x="7886" y="0"/>
                    <a:pt x="5099"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3"/>
            <p:cNvSpPr/>
            <p:nvPr/>
          </p:nvSpPr>
          <p:spPr>
            <a:xfrm>
              <a:off x="6605975" y="3315475"/>
              <a:ext cx="394300" cy="394325"/>
            </a:xfrm>
            <a:custGeom>
              <a:avLst/>
              <a:gdLst/>
              <a:ahLst/>
              <a:cxnLst/>
              <a:rect l="l" t="t" r="r" b="b"/>
              <a:pathLst>
                <a:path w="15772" h="15773" extrusionOk="0">
                  <a:moveTo>
                    <a:pt x="7886" y="1014"/>
                  </a:moveTo>
                  <a:cubicBezTo>
                    <a:pt x="11686" y="1014"/>
                    <a:pt x="14790" y="4118"/>
                    <a:pt x="14790" y="7887"/>
                  </a:cubicBezTo>
                  <a:cubicBezTo>
                    <a:pt x="14790" y="11687"/>
                    <a:pt x="11686" y="14790"/>
                    <a:pt x="7886" y="14790"/>
                  </a:cubicBezTo>
                  <a:cubicBezTo>
                    <a:pt x="4086" y="14790"/>
                    <a:pt x="1014" y="11687"/>
                    <a:pt x="1014" y="7887"/>
                  </a:cubicBezTo>
                  <a:cubicBezTo>
                    <a:pt x="1014" y="4118"/>
                    <a:pt x="4086" y="1014"/>
                    <a:pt x="7886" y="1014"/>
                  </a:cubicBezTo>
                  <a:close/>
                  <a:moveTo>
                    <a:pt x="7886" y="1"/>
                  </a:moveTo>
                  <a:cubicBezTo>
                    <a:pt x="3547" y="1"/>
                    <a:pt x="0" y="3548"/>
                    <a:pt x="0" y="7887"/>
                  </a:cubicBezTo>
                  <a:cubicBezTo>
                    <a:pt x="0" y="12257"/>
                    <a:pt x="3547" y="15772"/>
                    <a:pt x="7886" y="15772"/>
                  </a:cubicBezTo>
                  <a:cubicBezTo>
                    <a:pt x="12256" y="15772"/>
                    <a:pt x="15772" y="12257"/>
                    <a:pt x="15772" y="7887"/>
                  </a:cubicBezTo>
                  <a:cubicBezTo>
                    <a:pt x="15772" y="3548"/>
                    <a:pt x="12225" y="1"/>
                    <a:pt x="7886"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3"/>
            <p:cNvSpPr/>
            <p:nvPr/>
          </p:nvSpPr>
          <p:spPr>
            <a:xfrm>
              <a:off x="6647150" y="2157200"/>
              <a:ext cx="178150" cy="178150"/>
            </a:xfrm>
            <a:custGeom>
              <a:avLst/>
              <a:gdLst/>
              <a:ahLst/>
              <a:cxnLst/>
              <a:rect l="l" t="t" r="r" b="b"/>
              <a:pathLst>
                <a:path w="7126" h="7126" extrusionOk="0">
                  <a:moveTo>
                    <a:pt x="3579" y="1014"/>
                  </a:moveTo>
                  <a:cubicBezTo>
                    <a:pt x="4972" y="1014"/>
                    <a:pt x="6144" y="2154"/>
                    <a:pt x="6144" y="3579"/>
                  </a:cubicBezTo>
                  <a:cubicBezTo>
                    <a:pt x="6144" y="4972"/>
                    <a:pt x="4972" y="6112"/>
                    <a:pt x="3579" y="6112"/>
                  </a:cubicBezTo>
                  <a:cubicBezTo>
                    <a:pt x="2154" y="6112"/>
                    <a:pt x="1014" y="4972"/>
                    <a:pt x="1014" y="3579"/>
                  </a:cubicBezTo>
                  <a:cubicBezTo>
                    <a:pt x="1014" y="2154"/>
                    <a:pt x="2154" y="1014"/>
                    <a:pt x="3579" y="1014"/>
                  </a:cubicBezTo>
                  <a:close/>
                  <a:moveTo>
                    <a:pt x="3579" y="0"/>
                  </a:moveTo>
                  <a:cubicBezTo>
                    <a:pt x="1615" y="0"/>
                    <a:pt x="0" y="1615"/>
                    <a:pt x="0" y="3579"/>
                  </a:cubicBezTo>
                  <a:cubicBezTo>
                    <a:pt x="0" y="5542"/>
                    <a:pt x="1615" y="7126"/>
                    <a:pt x="3579" y="7126"/>
                  </a:cubicBezTo>
                  <a:cubicBezTo>
                    <a:pt x="5542" y="7126"/>
                    <a:pt x="7126" y="5542"/>
                    <a:pt x="7126" y="3579"/>
                  </a:cubicBezTo>
                  <a:cubicBezTo>
                    <a:pt x="7126" y="1615"/>
                    <a:pt x="5542" y="0"/>
                    <a:pt x="3579"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3"/>
            <p:cNvSpPr/>
            <p:nvPr/>
          </p:nvSpPr>
          <p:spPr>
            <a:xfrm>
              <a:off x="4713750" y="2228450"/>
              <a:ext cx="91850" cy="91075"/>
            </a:xfrm>
            <a:custGeom>
              <a:avLst/>
              <a:gdLst/>
              <a:ahLst/>
              <a:cxnLst/>
              <a:rect l="l" t="t" r="r" b="b"/>
              <a:pathLst>
                <a:path w="3674" h="3643" extrusionOk="0">
                  <a:moveTo>
                    <a:pt x="1837" y="982"/>
                  </a:moveTo>
                  <a:cubicBezTo>
                    <a:pt x="2280" y="982"/>
                    <a:pt x="2660" y="1362"/>
                    <a:pt x="2660" y="1806"/>
                  </a:cubicBezTo>
                  <a:cubicBezTo>
                    <a:pt x="2660" y="2281"/>
                    <a:pt x="2280" y="2661"/>
                    <a:pt x="1837" y="2661"/>
                  </a:cubicBezTo>
                  <a:cubicBezTo>
                    <a:pt x="1394" y="2661"/>
                    <a:pt x="1014" y="2281"/>
                    <a:pt x="1014" y="1806"/>
                  </a:cubicBezTo>
                  <a:cubicBezTo>
                    <a:pt x="1014" y="1362"/>
                    <a:pt x="1394" y="982"/>
                    <a:pt x="1837" y="982"/>
                  </a:cubicBezTo>
                  <a:close/>
                  <a:moveTo>
                    <a:pt x="1837" y="1"/>
                  </a:moveTo>
                  <a:cubicBezTo>
                    <a:pt x="824" y="1"/>
                    <a:pt x="0" y="824"/>
                    <a:pt x="0" y="1806"/>
                  </a:cubicBezTo>
                  <a:cubicBezTo>
                    <a:pt x="0" y="2819"/>
                    <a:pt x="824" y="3642"/>
                    <a:pt x="1837" y="3642"/>
                  </a:cubicBezTo>
                  <a:cubicBezTo>
                    <a:pt x="2850" y="3642"/>
                    <a:pt x="3674" y="2819"/>
                    <a:pt x="3674" y="1806"/>
                  </a:cubicBezTo>
                  <a:cubicBezTo>
                    <a:pt x="3674" y="824"/>
                    <a:pt x="2850" y="1"/>
                    <a:pt x="1837"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3"/>
            <p:cNvSpPr/>
            <p:nvPr/>
          </p:nvSpPr>
          <p:spPr>
            <a:xfrm>
              <a:off x="3606900" y="2093075"/>
              <a:ext cx="152850" cy="153600"/>
            </a:xfrm>
            <a:custGeom>
              <a:avLst/>
              <a:gdLst/>
              <a:ahLst/>
              <a:cxnLst/>
              <a:rect l="l" t="t" r="r" b="b"/>
              <a:pathLst>
                <a:path w="6114" h="6144" extrusionOk="0">
                  <a:moveTo>
                    <a:pt x="3073" y="1014"/>
                  </a:moveTo>
                  <a:cubicBezTo>
                    <a:pt x="4181" y="1014"/>
                    <a:pt x="5131" y="1932"/>
                    <a:pt x="5131" y="3072"/>
                  </a:cubicBezTo>
                  <a:cubicBezTo>
                    <a:pt x="5131" y="4212"/>
                    <a:pt x="4181" y="5131"/>
                    <a:pt x="3073" y="5131"/>
                  </a:cubicBezTo>
                  <a:cubicBezTo>
                    <a:pt x="1933" y="5131"/>
                    <a:pt x="1014" y="4212"/>
                    <a:pt x="1014" y="3072"/>
                  </a:cubicBezTo>
                  <a:cubicBezTo>
                    <a:pt x="1014" y="1932"/>
                    <a:pt x="1933" y="1014"/>
                    <a:pt x="3073" y="1014"/>
                  </a:cubicBezTo>
                  <a:close/>
                  <a:moveTo>
                    <a:pt x="3073" y="0"/>
                  </a:moveTo>
                  <a:cubicBezTo>
                    <a:pt x="1363" y="0"/>
                    <a:pt x="1" y="1394"/>
                    <a:pt x="1" y="3072"/>
                  </a:cubicBezTo>
                  <a:cubicBezTo>
                    <a:pt x="1" y="4751"/>
                    <a:pt x="1363" y="6144"/>
                    <a:pt x="3073" y="6144"/>
                  </a:cubicBezTo>
                  <a:cubicBezTo>
                    <a:pt x="4751" y="6144"/>
                    <a:pt x="6113" y="4751"/>
                    <a:pt x="6113" y="3072"/>
                  </a:cubicBezTo>
                  <a:cubicBezTo>
                    <a:pt x="6113" y="1394"/>
                    <a:pt x="4751" y="0"/>
                    <a:pt x="3073"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3"/>
            <p:cNvSpPr/>
            <p:nvPr/>
          </p:nvSpPr>
          <p:spPr>
            <a:xfrm>
              <a:off x="4774700" y="1416150"/>
              <a:ext cx="152825" cy="152825"/>
            </a:xfrm>
            <a:custGeom>
              <a:avLst/>
              <a:gdLst/>
              <a:ahLst/>
              <a:cxnLst/>
              <a:rect l="l" t="t" r="r" b="b"/>
              <a:pathLst>
                <a:path w="6113" h="6113" extrusionOk="0">
                  <a:moveTo>
                    <a:pt x="3041" y="1014"/>
                  </a:moveTo>
                  <a:cubicBezTo>
                    <a:pt x="4181" y="1014"/>
                    <a:pt x="5099" y="1932"/>
                    <a:pt x="5099" y="3072"/>
                  </a:cubicBezTo>
                  <a:cubicBezTo>
                    <a:pt x="5099" y="4212"/>
                    <a:pt x="4181" y="5131"/>
                    <a:pt x="3041" y="5131"/>
                  </a:cubicBezTo>
                  <a:cubicBezTo>
                    <a:pt x="1901" y="5131"/>
                    <a:pt x="983" y="4212"/>
                    <a:pt x="983" y="3072"/>
                  </a:cubicBezTo>
                  <a:cubicBezTo>
                    <a:pt x="983" y="1932"/>
                    <a:pt x="1901" y="1014"/>
                    <a:pt x="3041" y="1014"/>
                  </a:cubicBezTo>
                  <a:close/>
                  <a:moveTo>
                    <a:pt x="3041" y="0"/>
                  </a:moveTo>
                  <a:cubicBezTo>
                    <a:pt x="1363" y="0"/>
                    <a:pt x="1" y="1394"/>
                    <a:pt x="1" y="3072"/>
                  </a:cubicBezTo>
                  <a:cubicBezTo>
                    <a:pt x="1" y="4751"/>
                    <a:pt x="1363" y="6112"/>
                    <a:pt x="3041" y="6112"/>
                  </a:cubicBezTo>
                  <a:cubicBezTo>
                    <a:pt x="4751" y="6112"/>
                    <a:pt x="6113" y="4751"/>
                    <a:pt x="6113" y="3072"/>
                  </a:cubicBezTo>
                  <a:cubicBezTo>
                    <a:pt x="6113" y="1394"/>
                    <a:pt x="4751" y="0"/>
                    <a:pt x="3041"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a:off x="2681375" y="4073950"/>
              <a:ext cx="197975" cy="197175"/>
            </a:xfrm>
            <a:custGeom>
              <a:avLst/>
              <a:gdLst/>
              <a:ahLst/>
              <a:cxnLst/>
              <a:rect l="l" t="t" r="r" b="b"/>
              <a:pathLst>
                <a:path w="7919" h="7887" extrusionOk="0">
                  <a:moveTo>
                    <a:pt x="3959" y="982"/>
                  </a:moveTo>
                  <a:cubicBezTo>
                    <a:pt x="5575" y="982"/>
                    <a:pt x="6905" y="2313"/>
                    <a:pt x="6905" y="3928"/>
                  </a:cubicBezTo>
                  <a:cubicBezTo>
                    <a:pt x="6905" y="5574"/>
                    <a:pt x="5575" y="6873"/>
                    <a:pt x="3959" y="6873"/>
                  </a:cubicBezTo>
                  <a:cubicBezTo>
                    <a:pt x="2344" y="6873"/>
                    <a:pt x="1014" y="5574"/>
                    <a:pt x="1014" y="3928"/>
                  </a:cubicBezTo>
                  <a:cubicBezTo>
                    <a:pt x="1014" y="2313"/>
                    <a:pt x="2344" y="982"/>
                    <a:pt x="3959" y="982"/>
                  </a:cubicBezTo>
                  <a:close/>
                  <a:moveTo>
                    <a:pt x="3959" y="1"/>
                  </a:moveTo>
                  <a:cubicBezTo>
                    <a:pt x="1774" y="1"/>
                    <a:pt x="1" y="1774"/>
                    <a:pt x="1" y="3928"/>
                  </a:cubicBezTo>
                  <a:cubicBezTo>
                    <a:pt x="1" y="6113"/>
                    <a:pt x="1774" y="7886"/>
                    <a:pt x="3959" y="7886"/>
                  </a:cubicBezTo>
                  <a:cubicBezTo>
                    <a:pt x="6145" y="7886"/>
                    <a:pt x="7886" y="6113"/>
                    <a:pt x="7918" y="3928"/>
                  </a:cubicBezTo>
                  <a:cubicBezTo>
                    <a:pt x="7918" y="1774"/>
                    <a:pt x="6145" y="1"/>
                    <a:pt x="3959"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 name="Google Shape;164;p13"/>
          <p:cNvSpPr txBox="1"/>
          <p:nvPr/>
        </p:nvSpPr>
        <p:spPr>
          <a:xfrm>
            <a:off x="357205" y="1778903"/>
            <a:ext cx="3715313" cy="1545802"/>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4000" dirty="0">
                <a:solidFill>
                  <a:srgbClr val="212832"/>
                </a:solidFill>
                <a:latin typeface="Fira Sans Extra Condensed SemiBold"/>
                <a:ea typeface="Fira Sans Extra Condensed SemiBold"/>
                <a:cs typeface="Fira Sans Extra Condensed SemiBold"/>
                <a:sym typeface="Fira Sans Extra Condensed SemiBold"/>
              </a:rPr>
              <a:t>Review </a:t>
            </a:r>
            <a:r>
              <a:rPr lang="en-US" sz="4000" dirty="0" err="1">
                <a:solidFill>
                  <a:srgbClr val="212832"/>
                </a:solidFill>
                <a:latin typeface="Fira Sans Extra Condensed SemiBold"/>
                <a:ea typeface="Fira Sans Extra Condensed SemiBold"/>
                <a:cs typeface="Fira Sans Extra Condensed SemiBold"/>
                <a:sym typeface="Fira Sans Extra Condensed SemiBold"/>
              </a:rPr>
              <a:t>Aplikasi</a:t>
            </a:r>
            <a:r>
              <a:rPr lang="en-US" sz="4000" dirty="0">
                <a:solidFill>
                  <a:srgbClr val="212832"/>
                </a:solidFill>
                <a:latin typeface="Fira Sans Extra Condensed SemiBold"/>
                <a:ea typeface="Fira Sans Extra Condensed SemiBold"/>
                <a:cs typeface="Fira Sans Extra Condensed SemiBold"/>
                <a:sym typeface="Fira Sans Extra Condensed SemiBold"/>
              </a:rPr>
              <a:t> </a:t>
            </a:r>
            <a:r>
              <a:rPr lang="en-US" sz="4000" dirty="0" err="1">
                <a:solidFill>
                  <a:srgbClr val="212832"/>
                </a:solidFill>
                <a:latin typeface="Fira Sans Extra Condensed SemiBold"/>
                <a:ea typeface="Fira Sans Extra Condensed SemiBold"/>
                <a:cs typeface="Fira Sans Extra Condensed SemiBold"/>
                <a:sym typeface="Fira Sans Extra Condensed SemiBold"/>
              </a:rPr>
              <a:t>Berbasis</a:t>
            </a:r>
            <a:r>
              <a:rPr lang="en-US" sz="4000" dirty="0">
                <a:solidFill>
                  <a:srgbClr val="212832"/>
                </a:solidFill>
                <a:latin typeface="Fira Sans Extra Condensed SemiBold"/>
                <a:ea typeface="Fira Sans Extra Condensed SemiBold"/>
                <a:cs typeface="Fira Sans Extra Condensed SemiBold"/>
                <a:sym typeface="Fira Sans Extra Condensed SemiBold"/>
              </a:rPr>
              <a:t> Desktop</a:t>
            </a:r>
            <a:endParaRPr lang="en-US" sz="4000" dirty="0">
              <a:solidFill>
                <a:srgbClr val="212832"/>
              </a:solidFill>
              <a:highlight>
                <a:srgbClr val="FFFFFF"/>
              </a:highlight>
              <a:latin typeface="Fira Sans Extra Condensed SemiBold"/>
              <a:ea typeface="Fira Sans Extra Condensed SemiBold"/>
              <a:cs typeface="Fira Sans Extra Condensed SemiBold"/>
              <a:sym typeface="Fira Sans Extra Condensed SemiBold"/>
            </a:endParaRPr>
          </a:p>
        </p:txBody>
      </p:sp>
      <p:sp>
        <p:nvSpPr>
          <p:cNvPr id="2" name="Google Shape;164;p13">
            <a:extLst>
              <a:ext uri="{FF2B5EF4-FFF2-40B4-BE49-F238E27FC236}">
                <a16:creationId xmlns:a16="http://schemas.microsoft.com/office/drawing/2014/main" id="{58709943-1EFF-18DA-4A4C-AE419E1E8518}"/>
              </a:ext>
            </a:extLst>
          </p:cNvPr>
          <p:cNvSpPr txBox="1"/>
          <p:nvPr/>
        </p:nvSpPr>
        <p:spPr>
          <a:xfrm>
            <a:off x="204635" y="2939630"/>
            <a:ext cx="4032110" cy="726213"/>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3200" dirty="0">
                <a:solidFill>
                  <a:srgbClr val="212832"/>
                </a:solidFill>
                <a:latin typeface="Fira Sans" panose="020B0503050000020004" pitchFamily="34" charset="0"/>
                <a:ea typeface="Fira Sans Extra Condensed SemiBold"/>
                <a:cs typeface="Fira Sans Extra Condensed SemiBold"/>
                <a:sym typeface="Fira Sans Extra Condensed SemiBold"/>
              </a:rPr>
              <a:t>Visual Studio Code</a:t>
            </a:r>
            <a:endParaRPr lang="en-US" sz="3200" dirty="0">
              <a:solidFill>
                <a:srgbClr val="212832"/>
              </a:solidFill>
              <a:highlight>
                <a:srgbClr val="FFFFFF"/>
              </a:highlight>
              <a:latin typeface="Fira Sans" panose="020B0503050000020004" pitchFamily="34" charset="0"/>
              <a:ea typeface="Fira Sans Extra Condensed SemiBold"/>
              <a:cs typeface="Fira Sans Extra Condensed SemiBold"/>
              <a:sym typeface="Fira Sans Extra Condensed SemiBo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grpSp>
        <p:nvGrpSpPr>
          <p:cNvPr id="54" name="Google Shape;54;p13"/>
          <p:cNvGrpSpPr/>
          <p:nvPr/>
        </p:nvGrpSpPr>
        <p:grpSpPr>
          <a:xfrm>
            <a:off x="4530988" y="1088670"/>
            <a:ext cx="4207415" cy="2966160"/>
            <a:chOff x="2523825" y="1354400"/>
            <a:chExt cx="4476450" cy="3155825"/>
          </a:xfrm>
        </p:grpSpPr>
        <p:sp>
          <p:nvSpPr>
            <p:cNvPr id="55" name="Google Shape;55;p13"/>
            <p:cNvSpPr/>
            <p:nvPr/>
          </p:nvSpPr>
          <p:spPr>
            <a:xfrm>
              <a:off x="5135725" y="2136600"/>
              <a:ext cx="424400" cy="668250"/>
            </a:xfrm>
            <a:custGeom>
              <a:avLst/>
              <a:gdLst/>
              <a:ahLst/>
              <a:cxnLst/>
              <a:rect l="l" t="t" r="r" b="b"/>
              <a:pathLst>
                <a:path w="16976" h="26730" extrusionOk="0">
                  <a:moveTo>
                    <a:pt x="159" y="1"/>
                  </a:moveTo>
                  <a:cubicBezTo>
                    <a:pt x="96" y="1"/>
                    <a:pt x="1" y="64"/>
                    <a:pt x="1" y="159"/>
                  </a:cubicBezTo>
                  <a:lnTo>
                    <a:pt x="1" y="16500"/>
                  </a:lnTo>
                  <a:cubicBezTo>
                    <a:pt x="1" y="16564"/>
                    <a:pt x="33" y="16595"/>
                    <a:pt x="64" y="16627"/>
                  </a:cubicBezTo>
                  <a:lnTo>
                    <a:pt x="10103" y="26698"/>
                  </a:lnTo>
                  <a:cubicBezTo>
                    <a:pt x="10135" y="26730"/>
                    <a:pt x="10198" y="26730"/>
                    <a:pt x="10230" y="26730"/>
                  </a:cubicBezTo>
                  <a:lnTo>
                    <a:pt x="16817" y="26730"/>
                  </a:lnTo>
                  <a:cubicBezTo>
                    <a:pt x="16912" y="26730"/>
                    <a:pt x="16975" y="26666"/>
                    <a:pt x="16975" y="26571"/>
                  </a:cubicBezTo>
                  <a:cubicBezTo>
                    <a:pt x="16975" y="26476"/>
                    <a:pt x="16880" y="26413"/>
                    <a:pt x="16817" y="26413"/>
                  </a:cubicBezTo>
                  <a:lnTo>
                    <a:pt x="10293" y="26413"/>
                  </a:lnTo>
                  <a:lnTo>
                    <a:pt x="349" y="16437"/>
                  </a:lnTo>
                  <a:lnTo>
                    <a:pt x="349" y="159"/>
                  </a:lnTo>
                  <a:cubicBezTo>
                    <a:pt x="349" y="64"/>
                    <a:pt x="254" y="1"/>
                    <a:pt x="15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3"/>
            <p:cNvSpPr/>
            <p:nvPr/>
          </p:nvSpPr>
          <p:spPr>
            <a:xfrm>
              <a:off x="5908450" y="1686925"/>
              <a:ext cx="424400" cy="544725"/>
            </a:xfrm>
            <a:custGeom>
              <a:avLst/>
              <a:gdLst/>
              <a:ahLst/>
              <a:cxnLst/>
              <a:rect l="l" t="t" r="r" b="b"/>
              <a:pathLst>
                <a:path w="16976" h="21789" extrusionOk="0">
                  <a:moveTo>
                    <a:pt x="16817" y="0"/>
                  </a:moveTo>
                  <a:cubicBezTo>
                    <a:pt x="16722" y="0"/>
                    <a:pt x="16627" y="63"/>
                    <a:pt x="16627" y="158"/>
                  </a:cubicBezTo>
                  <a:lnTo>
                    <a:pt x="16627" y="11496"/>
                  </a:lnTo>
                  <a:lnTo>
                    <a:pt x="6683" y="21440"/>
                  </a:lnTo>
                  <a:lnTo>
                    <a:pt x="191" y="21440"/>
                  </a:lnTo>
                  <a:cubicBezTo>
                    <a:pt x="96" y="21440"/>
                    <a:pt x="1" y="21535"/>
                    <a:pt x="1" y="21598"/>
                  </a:cubicBezTo>
                  <a:cubicBezTo>
                    <a:pt x="1" y="21693"/>
                    <a:pt x="64" y="21788"/>
                    <a:pt x="159" y="21788"/>
                  </a:cubicBezTo>
                  <a:lnTo>
                    <a:pt x="6746" y="21788"/>
                  </a:lnTo>
                  <a:cubicBezTo>
                    <a:pt x="6778" y="21788"/>
                    <a:pt x="6841" y="21757"/>
                    <a:pt x="6873" y="21725"/>
                  </a:cubicBezTo>
                  <a:lnTo>
                    <a:pt x="16912" y="11686"/>
                  </a:lnTo>
                  <a:cubicBezTo>
                    <a:pt x="16944" y="11654"/>
                    <a:pt x="16975" y="11591"/>
                    <a:pt x="16975" y="11559"/>
                  </a:cubicBezTo>
                  <a:lnTo>
                    <a:pt x="16975" y="158"/>
                  </a:lnTo>
                  <a:cubicBezTo>
                    <a:pt x="16975" y="63"/>
                    <a:pt x="16880" y="0"/>
                    <a:pt x="1681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3"/>
            <p:cNvSpPr/>
            <p:nvPr/>
          </p:nvSpPr>
          <p:spPr>
            <a:xfrm>
              <a:off x="5649575" y="1566175"/>
              <a:ext cx="265250" cy="530875"/>
            </a:xfrm>
            <a:custGeom>
              <a:avLst/>
              <a:gdLst/>
              <a:ahLst/>
              <a:cxnLst/>
              <a:rect l="l" t="t" r="r" b="b"/>
              <a:pathLst>
                <a:path w="10610" h="21235" extrusionOk="0">
                  <a:moveTo>
                    <a:pt x="174" y="1"/>
                  </a:moveTo>
                  <a:cubicBezTo>
                    <a:pt x="135" y="1"/>
                    <a:pt x="95" y="16"/>
                    <a:pt x="63" y="48"/>
                  </a:cubicBezTo>
                  <a:cubicBezTo>
                    <a:pt x="0" y="111"/>
                    <a:pt x="0" y="206"/>
                    <a:pt x="63" y="270"/>
                  </a:cubicBezTo>
                  <a:lnTo>
                    <a:pt x="10293" y="10499"/>
                  </a:lnTo>
                  <a:lnTo>
                    <a:pt x="10293" y="21076"/>
                  </a:lnTo>
                  <a:cubicBezTo>
                    <a:pt x="10293" y="21171"/>
                    <a:pt x="10356" y="21235"/>
                    <a:pt x="10451" y="21235"/>
                  </a:cubicBezTo>
                  <a:cubicBezTo>
                    <a:pt x="10546" y="21235"/>
                    <a:pt x="10609" y="21171"/>
                    <a:pt x="10609" y="21076"/>
                  </a:cubicBezTo>
                  <a:lnTo>
                    <a:pt x="10609" y="10435"/>
                  </a:lnTo>
                  <a:cubicBezTo>
                    <a:pt x="10609" y="10404"/>
                    <a:pt x="10609" y="10340"/>
                    <a:pt x="10578" y="10309"/>
                  </a:cubicBezTo>
                  <a:lnTo>
                    <a:pt x="285" y="48"/>
                  </a:lnTo>
                  <a:cubicBezTo>
                    <a:pt x="253" y="16"/>
                    <a:pt x="214" y="1"/>
                    <a:pt x="174"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3"/>
            <p:cNvSpPr/>
            <p:nvPr/>
          </p:nvSpPr>
          <p:spPr>
            <a:xfrm>
              <a:off x="5423925" y="1354400"/>
              <a:ext cx="266825" cy="266825"/>
            </a:xfrm>
            <a:custGeom>
              <a:avLst/>
              <a:gdLst/>
              <a:ahLst/>
              <a:cxnLst/>
              <a:rect l="l" t="t" r="r" b="b"/>
              <a:pathLst>
                <a:path w="10673" h="10673" extrusionOk="0">
                  <a:moveTo>
                    <a:pt x="5352" y="317"/>
                  </a:moveTo>
                  <a:cubicBezTo>
                    <a:pt x="8108" y="317"/>
                    <a:pt x="10356" y="2565"/>
                    <a:pt x="10356" y="5320"/>
                  </a:cubicBezTo>
                  <a:cubicBezTo>
                    <a:pt x="10356" y="8076"/>
                    <a:pt x="8108" y="10324"/>
                    <a:pt x="5352" y="10324"/>
                  </a:cubicBezTo>
                  <a:cubicBezTo>
                    <a:pt x="2597" y="10324"/>
                    <a:pt x="349" y="8076"/>
                    <a:pt x="349" y="5320"/>
                  </a:cubicBezTo>
                  <a:cubicBezTo>
                    <a:pt x="349" y="2565"/>
                    <a:pt x="2597" y="317"/>
                    <a:pt x="5352" y="317"/>
                  </a:cubicBezTo>
                  <a:close/>
                  <a:moveTo>
                    <a:pt x="5352" y="0"/>
                  </a:moveTo>
                  <a:cubicBezTo>
                    <a:pt x="2407" y="0"/>
                    <a:pt x="0" y="2375"/>
                    <a:pt x="0" y="5320"/>
                  </a:cubicBezTo>
                  <a:cubicBezTo>
                    <a:pt x="0" y="8266"/>
                    <a:pt x="2407" y="10673"/>
                    <a:pt x="5352" y="10673"/>
                  </a:cubicBezTo>
                  <a:cubicBezTo>
                    <a:pt x="8298" y="10673"/>
                    <a:pt x="10673" y="8266"/>
                    <a:pt x="10673" y="5320"/>
                  </a:cubicBezTo>
                  <a:cubicBezTo>
                    <a:pt x="10673" y="2375"/>
                    <a:pt x="8298" y="0"/>
                    <a:pt x="5352"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3"/>
            <p:cNvSpPr/>
            <p:nvPr/>
          </p:nvSpPr>
          <p:spPr>
            <a:xfrm>
              <a:off x="5454000" y="1392975"/>
              <a:ext cx="206675" cy="188875"/>
            </a:xfrm>
            <a:custGeom>
              <a:avLst/>
              <a:gdLst/>
              <a:ahLst/>
              <a:cxnLst/>
              <a:rect l="l" t="t" r="r" b="b"/>
              <a:pathLst>
                <a:path w="8267" h="7555" extrusionOk="0">
                  <a:moveTo>
                    <a:pt x="4134" y="1"/>
                  </a:moveTo>
                  <a:cubicBezTo>
                    <a:pt x="3168" y="1"/>
                    <a:pt x="2202" y="373"/>
                    <a:pt x="1458" y="1117"/>
                  </a:cubicBezTo>
                  <a:cubicBezTo>
                    <a:pt x="1" y="2574"/>
                    <a:pt x="1" y="4981"/>
                    <a:pt x="1458" y="6438"/>
                  </a:cubicBezTo>
                  <a:cubicBezTo>
                    <a:pt x="2202" y="7182"/>
                    <a:pt x="3168" y="7554"/>
                    <a:pt x="4134" y="7554"/>
                  </a:cubicBezTo>
                  <a:cubicBezTo>
                    <a:pt x="5100" y="7554"/>
                    <a:pt x="6065" y="7182"/>
                    <a:pt x="6810" y="6438"/>
                  </a:cubicBezTo>
                  <a:cubicBezTo>
                    <a:pt x="8266" y="4981"/>
                    <a:pt x="8266" y="2574"/>
                    <a:pt x="6810" y="1117"/>
                  </a:cubicBezTo>
                  <a:cubicBezTo>
                    <a:pt x="6065" y="373"/>
                    <a:pt x="5100" y="1"/>
                    <a:pt x="4134"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3"/>
            <p:cNvSpPr/>
            <p:nvPr/>
          </p:nvSpPr>
          <p:spPr>
            <a:xfrm>
              <a:off x="2750250" y="4349475"/>
              <a:ext cx="4052875" cy="160750"/>
            </a:xfrm>
            <a:custGeom>
              <a:avLst/>
              <a:gdLst/>
              <a:ahLst/>
              <a:cxnLst/>
              <a:rect l="l" t="t" r="r" b="b"/>
              <a:pathLst>
                <a:path w="162115" h="6430" extrusionOk="0">
                  <a:moveTo>
                    <a:pt x="81074" y="1"/>
                  </a:moveTo>
                  <a:cubicBezTo>
                    <a:pt x="36294" y="1"/>
                    <a:pt x="1" y="1426"/>
                    <a:pt x="1" y="3199"/>
                  </a:cubicBezTo>
                  <a:cubicBezTo>
                    <a:pt x="1" y="5004"/>
                    <a:pt x="36294" y="6429"/>
                    <a:pt x="81074" y="6429"/>
                  </a:cubicBezTo>
                  <a:cubicBezTo>
                    <a:pt x="125822" y="6429"/>
                    <a:pt x="162115" y="5004"/>
                    <a:pt x="162115" y="3199"/>
                  </a:cubicBezTo>
                  <a:cubicBezTo>
                    <a:pt x="162115" y="1426"/>
                    <a:pt x="125822" y="1"/>
                    <a:pt x="81074"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3"/>
            <p:cNvSpPr/>
            <p:nvPr/>
          </p:nvSpPr>
          <p:spPr>
            <a:xfrm>
              <a:off x="2523825" y="3132600"/>
              <a:ext cx="443400" cy="216175"/>
            </a:xfrm>
            <a:custGeom>
              <a:avLst/>
              <a:gdLst/>
              <a:ahLst/>
              <a:cxnLst/>
              <a:rect l="l" t="t" r="r" b="b"/>
              <a:pathLst>
                <a:path w="17736" h="8647" extrusionOk="0">
                  <a:moveTo>
                    <a:pt x="2756" y="0"/>
                  </a:moveTo>
                  <a:cubicBezTo>
                    <a:pt x="1236" y="0"/>
                    <a:pt x="1" y="1236"/>
                    <a:pt x="1" y="2756"/>
                  </a:cubicBezTo>
                  <a:lnTo>
                    <a:pt x="1" y="5891"/>
                  </a:lnTo>
                  <a:cubicBezTo>
                    <a:pt x="1" y="7411"/>
                    <a:pt x="1236" y="8646"/>
                    <a:pt x="2756" y="8646"/>
                  </a:cubicBezTo>
                  <a:lnTo>
                    <a:pt x="14980" y="8646"/>
                  </a:lnTo>
                  <a:cubicBezTo>
                    <a:pt x="16500" y="8646"/>
                    <a:pt x="17735" y="7411"/>
                    <a:pt x="17735" y="5891"/>
                  </a:cubicBezTo>
                  <a:lnTo>
                    <a:pt x="17735" y="2756"/>
                  </a:lnTo>
                  <a:cubicBezTo>
                    <a:pt x="17735" y="1236"/>
                    <a:pt x="16500" y="0"/>
                    <a:pt x="14980"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3"/>
            <p:cNvSpPr/>
            <p:nvPr/>
          </p:nvSpPr>
          <p:spPr>
            <a:xfrm>
              <a:off x="2632300" y="3202275"/>
              <a:ext cx="124325" cy="24575"/>
            </a:xfrm>
            <a:custGeom>
              <a:avLst/>
              <a:gdLst/>
              <a:ahLst/>
              <a:cxnLst/>
              <a:rect l="l" t="t" r="r" b="b"/>
              <a:pathLst>
                <a:path w="4973" h="983" extrusionOk="0">
                  <a:moveTo>
                    <a:pt x="507" y="0"/>
                  </a:moveTo>
                  <a:cubicBezTo>
                    <a:pt x="222" y="0"/>
                    <a:pt x="0" y="222"/>
                    <a:pt x="0" y="475"/>
                  </a:cubicBezTo>
                  <a:cubicBezTo>
                    <a:pt x="0" y="760"/>
                    <a:pt x="222" y="982"/>
                    <a:pt x="507" y="982"/>
                  </a:cubicBezTo>
                  <a:lnTo>
                    <a:pt x="4466" y="982"/>
                  </a:lnTo>
                  <a:cubicBezTo>
                    <a:pt x="4751" y="982"/>
                    <a:pt x="4972" y="760"/>
                    <a:pt x="4972" y="475"/>
                  </a:cubicBezTo>
                  <a:cubicBezTo>
                    <a:pt x="4972" y="222"/>
                    <a:pt x="4751" y="0"/>
                    <a:pt x="44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3"/>
            <p:cNvSpPr/>
            <p:nvPr/>
          </p:nvSpPr>
          <p:spPr>
            <a:xfrm>
              <a:off x="2788275" y="3202275"/>
              <a:ext cx="68900" cy="24575"/>
            </a:xfrm>
            <a:custGeom>
              <a:avLst/>
              <a:gdLst/>
              <a:ahLst/>
              <a:cxnLst/>
              <a:rect l="l" t="t" r="r" b="b"/>
              <a:pathLst>
                <a:path w="2756" h="983" extrusionOk="0">
                  <a:moveTo>
                    <a:pt x="507" y="0"/>
                  </a:moveTo>
                  <a:cubicBezTo>
                    <a:pt x="222" y="0"/>
                    <a:pt x="0" y="222"/>
                    <a:pt x="0" y="475"/>
                  </a:cubicBezTo>
                  <a:cubicBezTo>
                    <a:pt x="0" y="760"/>
                    <a:pt x="222" y="982"/>
                    <a:pt x="507" y="982"/>
                  </a:cubicBezTo>
                  <a:lnTo>
                    <a:pt x="2249" y="982"/>
                  </a:lnTo>
                  <a:cubicBezTo>
                    <a:pt x="2534" y="982"/>
                    <a:pt x="2755" y="760"/>
                    <a:pt x="2755" y="475"/>
                  </a:cubicBezTo>
                  <a:cubicBezTo>
                    <a:pt x="2755" y="222"/>
                    <a:pt x="2502" y="0"/>
                    <a:pt x="22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3"/>
            <p:cNvSpPr/>
            <p:nvPr/>
          </p:nvSpPr>
          <p:spPr>
            <a:xfrm>
              <a:off x="2703550" y="3253725"/>
              <a:ext cx="153625" cy="25375"/>
            </a:xfrm>
            <a:custGeom>
              <a:avLst/>
              <a:gdLst/>
              <a:ahLst/>
              <a:cxnLst/>
              <a:rect l="l" t="t" r="r" b="b"/>
              <a:pathLst>
                <a:path w="6145" h="1015" extrusionOk="0">
                  <a:moveTo>
                    <a:pt x="507" y="1"/>
                  </a:moveTo>
                  <a:cubicBezTo>
                    <a:pt x="222" y="1"/>
                    <a:pt x="0" y="222"/>
                    <a:pt x="0" y="507"/>
                  </a:cubicBezTo>
                  <a:cubicBezTo>
                    <a:pt x="0" y="793"/>
                    <a:pt x="222" y="1014"/>
                    <a:pt x="507" y="1014"/>
                  </a:cubicBezTo>
                  <a:lnTo>
                    <a:pt x="5638" y="1014"/>
                  </a:lnTo>
                  <a:cubicBezTo>
                    <a:pt x="5923" y="1014"/>
                    <a:pt x="6144" y="793"/>
                    <a:pt x="6113" y="507"/>
                  </a:cubicBezTo>
                  <a:cubicBezTo>
                    <a:pt x="6113" y="222"/>
                    <a:pt x="5891" y="1"/>
                    <a:pt x="56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3"/>
            <p:cNvSpPr/>
            <p:nvPr/>
          </p:nvSpPr>
          <p:spPr>
            <a:xfrm>
              <a:off x="5697075" y="2062200"/>
              <a:ext cx="443375" cy="215375"/>
            </a:xfrm>
            <a:custGeom>
              <a:avLst/>
              <a:gdLst/>
              <a:ahLst/>
              <a:cxnLst/>
              <a:rect l="l" t="t" r="r" b="b"/>
              <a:pathLst>
                <a:path w="17735" h="8615" extrusionOk="0">
                  <a:moveTo>
                    <a:pt x="2724" y="0"/>
                  </a:moveTo>
                  <a:cubicBezTo>
                    <a:pt x="1204" y="0"/>
                    <a:pt x="0" y="1204"/>
                    <a:pt x="0" y="2724"/>
                  </a:cubicBezTo>
                  <a:lnTo>
                    <a:pt x="0" y="5859"/>
                  </a:lnTo>
                  <a:cubicBezTo>
                    <a:pt x="0" y="7379"/>
                    <a:pt x="1204" y="8614"/>
                    <a:pt x="2724" y="8614"/>
                  </a:cubicBezTo>
                  <a:lnTo>
                    <a:pt x="14980" y="8614"/>
                  </a:lnTo>
                  <a:cubicBezTo>
                    <a:pt x="16500" y="8614"/>
                    <a:pt x="17735" y="7379"/>
                    <a:pt x="17735" y="5859"/>
                  </a:cubicBezTo>
                  <a:lnTo>
                    <a:pt x="17735" y="2724"/>
                  </a:lnTo>
                  <a:cubicBezTo>
                    <a:pt x="17735" y="1204"/>
                    <a:pt x="16500" y="0"/>
                    <a:pt x="14980"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3"/>
            <p:cNvSpPr/>
            <p:nvPr/>
          </p:nvSpPr>
          <p:spPr>
            <a:xfrm>
              <a:off x="5754075" y="2127100"/>
              <a:ext cx="99775" cy="25375"/>
            </a:xfrm>
            <a:custGeom>
              <a:avLst/>
              <a:gdLst/>
              <a:ahLst/>
              <a:cxnLst/>
              <a:rect l="l" t="t" r="r" b="b"/>
              <a:pathLst>
                <a:path w="3991" h="1015" extrusionOk="0">
                  <a:moveTo>
                    <a:pt x="507" y="1"/>
                  </a:moveTo>
                  <a:cubicBezTo>
                    <a:pt x="254" y="1"/>
                    <a:pt x="0" y="254"/>
                    <a:pt x="0" y="508"/>
                  </a:cubicBezTo>
                  <a:cubicBezTo>
                    <a:pt x="0" y="793"/>
                    <a:pt x="254" y="1014"/>
                    <a:pt x="507" y="1014"/>
                  </a:cubicBezTo>
                  <a:lnTo>
                    <a:pt x="3516" y="1014"/>
                  </a:lnTo>
                  <a:cubicBezTo>
                    <a:pt x="3769" y="1014"/>
                    <a:pt x="3991" y="793"/>
                    <a:pt x="3991" y="508"/>
                  </a:cubicBezTo>
                  <a:cubicBezTo>
                    <a:pt x="3991" y="254"/>
                    <a:pt x="3769" y="1"/>
                    <a:pt x="35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3"/>
            <p:cNvSpPr/>
            <p:nvPr/>
          </p:nvSpPr>
          <p:spPr>
            <a:xfrm>
              <a:off x="5879175" y="2127100"/>
              <a:ext cx="63350" cy="25375"/>
            </a:xfrm>
            <a:custGeom>
              <a:avLst/>
              <a:gdLst/>
              <a:ahLst/>
              <a:cxnLst/>
              <a:rect l="l" t="t" r="r" b="b"/>
              <a:pathLst>
                <a:path w="2534" h="1015" extrusionOk="0">
                  <a:moveTo>
                    <a:pt x="507" y="1"/>
                  </a:moveTo>
                  <a:cubicBezTo>
                    <a:pt x="222" y="1"/>
                    <a:pt x="0" y="254"/>
                    <a:pt x="0" y="508"/>
                  </a:cubicBezTo>
                  <a:cubicBezTo>
                    <a:pt x="0" y="793"/>
                    <a:pt x="222" y="1014"/>
                    <a:pt x="507" y="1014"/>
                  </a:cubicBezTo>
                  <a:lnTo>
                    <a:pt x="2027" y="1014"/>
                  </a:lnTo>
                  <a:cubicBezTo>
                    <a:pt x="2312" y="1014"/>
                    <a:pt x="2534" y="793"/>
                    <a:pt x="2534" y="508"/>
                  </a:cubicBezTo>
                  <a:cubicBezTo>
                    <a:pt x="2534" y="254"/>
                    <a:pt x="2312" y="1"/>
                    <a:pt x="20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3"/>
            <p:cNvSpPr/>
            <p:nvPr/>
          </p:nvSpPr>
          <p:spPr>
            <a:xfrm>
              <a:off x="6028800" y="2127100"/>
              <a:ext cx="53875" cy="25375"/>
            </a:xfrm>
            <a:custGeom>
              <a:avLst/>
              <a:gdLst/>
              <a:ahLst/>
              <a:cxnLst/>
              <a:rect l="l" t="t" r="r" b="b"/>
              <a:pathLst>
                <a:path w="2155" h="1015" extrusionOk="0">
                  <a:moveTo>
                    <a:pt x="507" y="1"/>
                  </a:moveTo>
                  <a:cubicBezTo>
                    <a:pt x="222" y="1"/>
                    <a:pt x="1" y="254"/>
                    <a:pt x="1" y="508"/>
                  </a:cubicBezTo>
                  <a:cubicBezTo>
                    <a:pt x="1" y="793"/>
                    <a:pt x="222" y="1014"/>
                    <a:pt x="507" y="1014"/>
                  </a:cubicBezTo>
                  <a:lnTo>
                    <a:pt x="1647" y="1014"/>
                  </a:lnTo>
                  <a:cubicBezTo>
                    <a:pt x="1932" y="1014"/>
                    <a:pt x="2154" y="793"/>
                    <a:pt x="2154" y="508"/>
                  </a:cubicBezTo>
                  <a:cubicBezTo>
                    <a:pt x="2154" y="254"/>
                    <a:pt x="1932" y="1"/>
                    <a:pt x="16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3"/>
            <p:cNvSpPr/>
            <p:nvPr/>
          </p:nvSpPr>
          <p:spPr>
            <a:xfrm>
              <a:off x="5879175" y="2186500"/>
              <a:ext cx="136200" cy="25350"/>
            </a:xfrm>
            <a:custGeom>
              <a:avLst/>
              <a:gdLst/>
              <a:ahLst/>
              <a:cxnLst/>
              <a:rect l="l" t="t" r="r" b="b"/>
              <a:pathLst>
                <a:path w="5448" h="1014" extrusionOk="0">
                  <a:moveTo>
                    <a:pt x="507" y="0"/>
                  </a:moveTo>
                  <a:cubicBezTo>
                    <a:pt x="222" y="0"/>
                    <a:pt x="0" y="253"/>
                    <a:pt x="0" y="507"/>
                  </a:cubicBezTo>
                  <a:cubicBezTo>
                    <a:pt x="0" y="792"/>
                    <a:pt x="222" y="1014"/>
                    <a:pt x="507" y="1014"/>
                  </a:cubicBezTo>
                  <a:lnTo>
                    <a:pt x="4972" y="1014"/>
                  </a:lnTo>
                  <a:cubicBezTo>
                    <a:pt x="5226" y="1014"/>
                    <a:pt x="5447" y="792"/>
                    <a:pt x="5447" y="507"/>
                  </a:cubicBezTo>
                  <a:cubicBezTo>
                    <a:pt x="5447" y="253"/>
                    <a:pt x="5226" y="0"/>
                    <a:pt x="49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3"/>
            <p:cNvSpPr/>
            <p:nvPr/>
          </p:nvSpPr>
          <p:spPr>
            <a:xfrm>
              <a:off x="3475475" y="2363050"/>
              <a:ext cx="443400" cy="215375"/>
            </a:xfrm>
            <a:custGeom>
              <a:avLst/>
              <a:gdLst/>
              <a:ahLst/>
              <a:cxnLst/>
              <a:rect l="l" t="t" r="r" b="b"/>
              <a:pathLst>
                <a:path w="17736" h="8615" extrusionOk="0">
                  <a:moveTo>
                    <a:pt x="2756" y="0"/>
                  </a:moveTo>
                  <a:cubicBezTo>
                    <a:pt x="1236" y="0"/>
                    <a:pt x="1" y="1204"/>
                    <a:pt x="1" y="2724"/>
                  </a:cubicBezTo>
                  <a:lnTo>
                    <a:pt x="1" y="5859"/>
                  </a:lnTo>
                  <a:cubicBezTo>
                    <a:pt x="1" y="7379"/>
                    <a:pt x="1236" y="8614"/>
                    <a:pt x="2756" y="8614"/>
                  </a:cubicBezTo>
                  <a:lnTo>
                    <a:pt x="15012" y="8614"/>
                  </a:lnTo>
                  <a:cubicBezTo>
                    <a:pt x="16532" y="8614"/>
                    <a:pt x="17736" y="7379"/>
                    <a:pt x="17736" y="5859"/>
                  </a:cubicBezTo>
                  <a:lnTo>
                    <a:pt x="17736" y="2724"/>
                  </a:lnTo>
                  <a:cubicBezTo>
                    <a:pt x="17736" y="1204"/>
                    <a:pt x="16532" y="0"/>
                    <a:pt x="15012"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3"/>
            <p:cNvSpPr/>
            <p:nvPr/>
          </p:nvSpPr>
          <p:spPr>
            <a:xfrm>
              <a:off x="3568125" y="2419250"/>
              <a:ext cx="64150" cy="25375"/>
            </a:xfrm>
            <a:custGeom>
              <a:avLst/>
              <a:gdLst/>
              <a:ahLst/>
              <a:cxnLst/>
              <a:rect l="l" t="t" r="r" b="b"/>
              <a:pathLst>
                <a:path w="2566" h="1015" extrusionOk="0">
                  <a:moveTo>
                    <a:pt x="507" y="1"/>
                  </a:moveTo>
                  <a:cubicBezTo>
                    <a:pt x="222" y="1"/>
                    <a:pt x="0" y="222"/>
                    <a:pt x="0" y="507"/>
                  </a:cubicBezTo>
                  <a:cubicBezTo>
                    <a:pt x="0" y="792"/>
                    <a:pt x="222" y="1014"/>
                    <a:pt x="507" y="1014"/>
                  </a:cubicBezTo>
                  <a:lnTo>
                    <a:pt x="2059" y="1014"/>
                  </a:lnTo>
                  <a:cubicBezTo>
                    <a:pt x="2344" y="1014"/>
                    <a:pt x="2565" y="792"/>
                    <a:pt x="2565" y="507"/>
                  </a:cubicBezTo>
                  <a:cubicBezTo>
                    <a:pt x="2565" y="222"/>
                    <a:pt x="2344" y="1"/>
                    <a:pt x="20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3"/>
            <p:cNvSpPr/>
            <p:nvPr/>
          </p:nvSpPr>
          <p:spPr>
            <a:xfrm>
              <a:off x="3671050" y="2419250"/>
              <a:ext cx="45925" cy="25375"/>
            </a:xfrm>
            <a:custGeom>
              <a:avLst/>
              <a:gdLst/>
              <a:ahLst/>
              <a:cxnLst/>
              <a:rect l="l" t="t" r="r" b="b"/>
              <a:pathLst>
                <a:path w="1837" h="1015" extrusionOk="0">
                  <a:moveTo>
                    <a:pt x="475" y="1"/>
                  </a:moveTo>
                  <a:cubicBezTo>
                    <a:pt x="222" y="1"/>
                    <a:pt x="0" y="222"/>
                    <a:pt x="0" y="507"/>
                  </a:cubicBezTo>
                  <a:cubicBezTo>
                    <a:pt x="0" y="792"/>
                    <a:pt x="222" y="1014"/>
                    <a:pt x="475" y="1014"/>
                  </a:cubicBezTo>
                  <a:lnTo>
                    <a:pt x="1362" y="1014"/>
                  </a:lnTo>
                  <a:cubicBezTo>
                    <a:pt x="1615" y="1014"/>
                    <a:pt x="1837" y="792"/>
                    <a:pt x="1837" y="507"/>
                  </a:cubicBezTo>
                  <a:cubicBezTo>
                    <a:pt x="1837" y="222"/>
                    <a:pt x="1615" y="1"/>
                    <a:pt x="13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3"/>
            <p:cNvSpPr/>
            <p:nvPr/>
          </p:nvSpPr>
          <p:spPr>
            <a:xfrm>
              <a:off x="3663125" y="2476250"/>
              <a:ext cx="119575" cy="25375"/>
            </a:xfrm>
            <a:custGeom>
              <a:avLst/>
              <a:gdLst/>
              <a:ahLst/>
              <a:cxnLst/>
              <a:rect l="l" t="t" r="r" b="b"/>
              <a:pathLst>
                <a:path w="4783" h="1015" extrusionOk="0">
                  <a:moveTo>
                    <a:pt x="507" y="1"/>
                  </a:moveTo>
                  <a:cubicBezTo>
                    <a:pt x="222" y="1"/>
                    <a:pt x="0" y="223"/>
                    <a:pt x="0" y="508"/>
                  </a:cubicBezTo>
                  <a:cubicBezTo>
                    <a:pt x="0" y="761"/>
                    <a:pt x="222" y="1014"/>
                    <a:pt x="507" y="1014"/>
                  </a:cubicBezTo>
                  <a:lnTo>
                    <a:pt x="4276" y="1014"/>
                  </a:lnTo>
                  <a:cubicBezTo>
                    <a:pt x="4561" y="1014"/>
                    <a:pt x="4782" y="793"/>
                    <a:pt x="4782" y="508"/>
                  </a:cubicBezTo>
                  <a:cubicBezTo>
                    <a:pt x="4782" y="223"/>
                    <a:pt x="4561" y="1"/>
                    <a:pt x="4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3"/>
            <p:cNvSpPr/>
            <p:nvPr/>
          </p:nvSpPr>
          <p:spPr>
            <a:xfrm>
              <a:off x="3815925" y="2476250"/>
              <a:ext cx="52275" cy="25375"/>
            </a:xfrm>
            <a:custGeom>
              <a:avLst/>
              <a:gdLst/>
              <a:ahLst/>
              <a:cxnLst/>
              <a:rect l="l" t="t" r="r" b="b"/>
              <a:pathLst>
                <a:path w="2091" h="1015" extrusionOk="0">
                  <a:moveTo>
                    <a:pt x="476" y="1"/>
                  </a:moveTo>
                  <a:cubicBezTo>
                    <a:pt x="222" y="1"/>
                    <a:pt x="1" y="223"/>
                    <a:pt x="1" y="508"/>
                  </a:cubicBezTo>
                  <a:cubicBezTo>
                    <a:pt x="1" y="761"/>
                    <a:pt x="222" y="1014"/>
                    <a:pt x="476" y="1014"/>
                  </a:cubicBezTo>
                  <a:lnTo>
                    <a:pt x="1584" y="1014"/>
                  </a:lnTo>
                  <a:cubicBezTo>
                    <a:pt x="1869" y="1014"/>
                    <a:pt x="2091" y="793"/>
                    <a:pt x="2091" y="508"/>
                  </a:cubicBezTo>
                  <a:cubicBezTo>
                    <a:pt x="2091" y="223"/>
                    <a:pt x="1869" y="1"/>
                    <a:pt x="15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3"/>
            <p:cNvSpPr/>
            <p:nvPr/>
          </p:nvSpPr>
          <p:spPr>
            <a:xfrm>
              <a:off x="5309925" y="2437475"/>
              <a:ext cx="1383150" cy="1963475"/>
            </a:xfrm>
            <a:custGeom>
              <a:avLst/>
              <a:gdLst/>
              <a:ahLst/>
              <a:cxnLst/>
              <a:rect l="l" t="t" r="r" b="b"/>
              <a:pathLst>
                <a:path w="55326" h="78539" extrusionOk="0">
                  <a:moveTo>
                    <a:pt x="4339" y="0"/>
                  </a:moveTo>
                  <a:cubicBezTo>
                    <a:pt x="1964" y="0"/>
                    <a:pt x="0" y="1932"/>
                    <a:pt x="0" y="4339"/>
                  </a:cubicBezTo>
                  <a:lnTo>
                    <a:pt x="0" y="74169"/>
                  </a:lnTo>
                  <a:cubicBezTo>
                    <a:pt x="0" y="76576"/>
                    <a:pt x="1964" y="78539"/>
                    <a:pt x="4339" y="78539"/>
                  </a:cubicBezTo>
                  <a:lnTo>
                    <a:pt x="50987" y="78539"/>
                  </a:lnTo>
                  <a:cubicBezTo>
                    <a:pt x="53394" y="78539"/>
                    <a:pt x="55326" y="76576"/>
                    <a:pt x="55326" y="74169"/>
                  </a:cubicBezTo>
                  <a:lnTo>
                    <a:pt x="55326" y="4339"/>
                  </a:lnTo>
                  <a:cubicBezTo>
                    <a:pt x="55326" y="1932"/>
                    <a:pt x="53394" y="0"/>
                    <a:pt x="50987"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3"/>
            <p:cNvSpPr/>
            <p:nvPr/>
          </p:nvSpPr>
          <p:spPr>
            <a:xfrm>
              <a:off x="5408875" y="2618775"/>
              <a:ext cx="1170200" cy="1618300"/>
            </a:xfrm>
            <a:custGeom>
              <a:avLst/>
              <a:gdLst/>
              <a:ahLst/>
              <a:cxnLst/>
              <a:rect l="l" t="t" r="r" b="b"/>
              <a:pathLst>
                <a:path w="46808" h="64732" extrusionOk="0">
                  <a:moveTo>
                    <a:pt x="1" y="0"/>
                  </a:moveTo>
                  <a:lnTo>
                    <a:pt x="1" y="64732"/>
                  </a:lnTo>
                  <a:lnTo>
                    <a:pt x="46808" y="64732"/>
                  </a:lnTo>
                  <a:lnTo>
                    <a:pt x="46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3"/>
            <p:cNvSpPr/>
            <p:nvPr/>
          </p:nvSpPr>
          <p:spPr>
            <a:xfrm>
              <a:off x="5484100" y="2655975"/>
              <a:ext cx="1052225" cy="1524900"/>
            </a:xfrm>
            <a:custGeom>
              <a:avLst/>
              <a:gdLst/>
              <a:ahLst/>
              <a:cxnLst/>
              <a:rect l="l" t="t" r="r" b="b"/>
              <a:pathLst>
                <a:path w="42089" h="60996" extrusionOk="0">
                  <a:moveTo>
                    <a:pt x="41708" y="317"/>
                  </a:moveTo>
                  <a:lnTo>
                    <a:pt x="41708" y="60647"/>
                  </a:lnTo>
                  <a:lnTo>
                    <a:pt x="349" y="60647"/>
                  </a:lnTo>
                  <a:lnTo>
                    <a:pt x="349" y="317"/>
                  </a:lnTo>
                  <a:close/>
                  <a:moveTo>
                    <a:pt x="0" y="1"/>
                  </a:moveTo>
                  <a:lnTo>
                    <a:pt x="0" y="60995"/>
                  </a:lnTo>
                  <a:lnTo>
                    <a:pt x="42088" y="60995"/>
                  </a:lnTo>
                  <a:lnTo>
                    <a:pt x="42088"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3"/>
            <p:cNvSpPr/>
            <p:nvPr/>
          </p:nvSpPr>
          <p:spPr>
            <a:xfrm>
              <a:off x="5488050" y="3919575"/>
              <a:ext cx="1043525" cy="8725"/>
            </a:xfrm>
            <a:custGeom>
              <a:avLst/>
              <a:gdLst/>
              <a:ahLst/>
              <a:cxnLst/>
              <a:rect l="l" t="t" r="r" b="b"/>
              <a:pathLst>
                <a:path w="41741" h="349" extrusionOk="0">
                  <a:moveTo>
                    <a:pt x="1" y="0"/>
                  </a:moveTo>
                  <a:lnTo>
                    <a:pt x="1" y="349"/>
                  </a:lnTo>
                  <a:lnTo>
                    <a:pt x="41740" y="349"/>
                  </a:lnTo>
                  <a:lnTo>
                    <a:pt x="41740"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3"/>
            <p:cNvSpPr/>
            <p:nvPr/>
          </p:nvSpPr>
          <p:spPr>
            <a:xfrm>
              <a:off x="5488050" y="3667000"/>
              <a:ext cx="1043525" cy="7950"/>
            </a:xfrm>
            <a:custGeom>
              <a:avLst/>
              <a:gdLst/>
              <a:ahLst/>
              <a:cxnLst/>
              <a:rect l="l" t="t" r="r" b="b"/>
              <a:pathLst>
                <a:path w="41741" h="318" extrusionOk="0">
                  <a:moveTo>
                    <a:pt x="1" y="1"/>
                  </a:moveTo>
                  <a:lnTo>
                    <a:pt x="1" y="318"/>
                  </a:lnTo>
                  <a:lnTo>
                    <a:pt x="41740" y="318"/>
                  </a:lnTo>
                  <a:lnTo>
                    <a:pt x="41740"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3"/>
            <p:cNvSpPr/>
            <p:nvPr/>
          </p:nvSpPr>
          <p:spPr>
            <a:xfrm>
              <a:off x="5488050" y="3413650"/>
              <a:ext cx="1043525" cy="8750"/>
            </a:xfrm>
            <a:custGeom>
              <a:avLst/>
              <a:gdLst/>
              <a:ahLst/>
              <a:cxnLst/>
              <a:rect l="l" t="t" r="r" b="b"/>
              <a:pathLst>
                <a:path w="41741" h="350" extrusionOk="0">
                  <a:moveTo>
                    <a:pt x="1" y="1"/>
                  </a:moveTo>
                  <a:lnTo>
                    <a:pt x="1" y="349"/>
                  </a:lnTo>
                  <a:lnTo>
                    <a:pt x="41740" y="349"/>
                  </a:lnTo>
                  <a:lnTo>
                    <a:pt x="41740"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3"/>
            <p:cNvSpPr/>
            <p:nvPr/>
          </p:nvSpPr>
          <p:spPr>
            <a:xfrm>
              <a:off x="5488050" y="3161100"/>
              <a:ext cx="1043525" cy="8725"/>
            </a:xfrm>
            <a:custGeom>
              <a:avLst/>
              <a:gdLst/>
              <a:ahLst/>
              <a:cxnLst/>
              <a:rect l="l" t="t" r="r" b="b"/>
              <a:pathLst>
                <a:path w="41741" h="349" extrusionOk="0">
                  <a:moveTo>
                    <a:pt x="1" y="1"/>
                  </a:moveTo>
                  <a:lnTo>
                    <a:pt x="1" y="349"/>
                  </a:lnTo>
                  <a:lnTo>
                    <a:pt x="41740" y="349"/>
                  </a:lnTo>
                  <a:lnTo>
                    <a:pt x="41740"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3"/>
            <p:cNvSpPr/>
            <p:nvPr/>
          </p:nvSpPr>
          <p:spPr>
            <a:xfrm>
              <a:off x="5488050" y="2908550"/>
              <a:ext cx="1043525" cy="7925"/>
            </a:xfrm>
            <a:custGeom>
              <a:avLst/>
              <a:gdLst/>
              <a:ahLst/>
              <a:cxnLst/>
              <a:rect l="l" t="t" r="r" b="b"/>
              <a:pathLst>
                <a:path w="41741" h="317" extrusionOk="0">
                  <a:moveTo>
                    <a:pt x="1" y="0"/>
                  </a:moveTo>
                  <a:lnTo>
                    <a:pt x="1" y="317"/>
                  </a:lnTo>
                  <a:lnTo>
                    <a:pt x="41740" y="317"/>
                  </a:lnTo>
                  <a:lnTo>
                    <a:pt x="41740"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3"/>
            <p:cNvSpPr/>
            <p:nvPr/>
          </p:nvSpPr>
          <p:spPr>
            <a:xfrm>
              <a:off x="6353400" y="2659950"/>
              <a:ext cx="8750" cy="1516950"/>
            </a:xfrm>
            <a:custGeom>
              <a:avLst/>
              <a:gdLst/>
              <a:ahLst/>
              <a:cxnLst/>
              <a:rect l="l" t="t" r="r" b="b"/>
              <a:pathLst>
                <a:path w="350" h="60678" extrusionOk="0">
                  <a:moveTo>
                    <a:pt x="1" y="0"/>
                  </a:moveTo>
                  <a:lnTo>
                    <a:pt x="1" y="60678"/>
                  </a:lnTo>
                  <a:lnTo>
                    <a:pt x="349" y="60678"/>
                  </a:lnTo>
                  <a:lnTo>
                    <a:pt x="349"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3"/>
            <p:cNvSpPr/>
            <p:nvPr/>
          </p:nvSpPr>
          <p:spPr>
            <a:xfrm>
              <a:off x="6179225" y="2659950"/>
              <a:ext cx="9525" cy="1516950"/>
            </a:xfrm>
            <a:custGeom>
              <a:avLst/>
              <a:gdLst/>
              <a:ahLst/>
              <a:cxnLst/>
              <a:rect l="l" t="t" r="r" b="b"/>
              <a:pathLst>
                <a:path w="381" h="60678" extrusionOk="0">
                  <a:moveTo>
                    <a:pt x="1" y="0"/>
                  </a:moveTo>
                  <a:lnTo>
                    <a:pt x="1" y="60678"/>
                  </a:lnTo>
                  <a:lnTo>
                    <a:pt x="381" y="60678"/>
                  </a:lnTo>
                  <a:lnTo>
                    <a:pt x="381"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3"/>
            <p:cNvSpPr/>
            <p:nvPr/>
          </p:nvSpPr>
          <p:spPr>
            <a:xfrm>
              <a:off x="6005850" y="2659950"/>
              <a:ext cx="8725" cy="1516950"/>
            </a:xfrm>
            <a:custGeom>
              <a:avLst/>
              <a:gdLst/>
              <a:ahLst/>
              <a:cxnLst/>
              <a:rect l="l" t="t" r="r" b="b"/>
              <a:pathLst>
                <a:path w="349" h="60678" extrusionOk="0">
                  <a:moveTo>
                    <a:pt x="0" y="0"/>
                  </a:moveTo>
                  <a:lnTo>
                    <a:pt x="0" y="60678"/>
                  </a:lnTo>
                  <a:lnTo>
                    <a:pt x="349" y="60678"/>
                  </a:lnTo>
                  <a:lnTo>
                    <a:pt x="349"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3"/>
            <p:cNvSpPr/>
            <p:nvPr/>
          </p:nvSpPr>
          <p:spPr>
            <a:xfrm>
              <a:off x="5831650" y="2659950"/>
              <a:ext cx="8750" cy="1516950"/>
            </a:xfrm>
            <a:custGeom>
              <a:avLst/>
              <a:gdLst/>
              <a:ahLst/>
              <a:cxnLst/>
              <a:rect l="l" t="t" r="r" b="b"/>
              <a:pathLst>
                <a:path w="350" h="60678" extrusionOk="0">
                  <a:moveTo>
                    <a:pt x="1" y="0"/>
                  </a:moveTo>
                  <a:lnTo>
                    <a:pt x="1" y="60678"/>
                  </a:lnTo>
                  <a:lnTo>
                    <a:pt x="349" y="60678"/>
                  </a:lnTo>
                  <a:lnTo>
                    <a:pt x="349"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p:nvPr/>
          </p:nvSpPr>
          <p:spPr>
            <a:xfrm>
              <a:off x="5657475" y="2659950"/>
              <a:ext cx="9525" cy="1516950"/>
            </a:xfrm>
            <a:custGeom>
              <a:avLst/>
              <a:gdLst/>
              <a:ahLst/>
              <a:cxnLst/>
              <a:rect l="l" t="t" r="r" b="b"/>
              <a:pathLst>
                <a:path w="381" h="60678" extrusionOk="0">
                  <a:moveTo>
                    <a:pt x="1" y="0"/>
                  </a:moveTo>
                  <a:lnTo>
                    <a:pt x="1" y="60678"/>
                  </a:lnTo>
                  <a:lnTo>
                    <a:pt x="381" y="60678"/>
                  </a:lnTo>
                  <a:lnTo>
                    <a:pt x="381"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3"/>
            <p:cNvSpPr/>
            <p:nvPr/>
          </p:nvSpPr>
          <p:spPr>
            <a:xfrm>
              <a:off x="5665400" y="3611600"/>
              <a:ext cx="104525" cy="212200"/>
            </a:xfrm>
            <a:custGeom>
              <a:avLst/>
              <a:gdLst/>
              <a:ahLst/>
              <a:cxnLst/>
              <a:rect l="l" t="t" r="r" b="b"/>
              <a:pathLst>
                <a:path w="4181" h="8488" extrusionOk="0">
                  <a:moveTo>
                    <a:pt x="0" y="0"/>
                  </a:moveTo>
                  <a:lnTo>
                    <a:pt x="0" y="8487"/>
                  </a:lnTo>
                  <a:lnTo>
                    <a:pt x="4181" y="8487"/>
                  </a:lnTo>
                  <a:lnTo>
                    <a:pt x="4181" y="0"/>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89;p13"/>
            <p:cNvSpPr/>
            <p:nvPr/>
          </p:nvSpPr>
          <p:spPr>
            <a:xfrm>
              <a:off x="5814250" y="3442950"/>
              <a:ext cx="104525" cy="380850"/>
            </a:xfrm>
            <a:custGeom>
              <a:avLst/>
              <a:gdLst/>
              <a:ahLst/>
              <a:cxnLst/>
              <a:rect l="l" t="t" r="r" b="b"/>
              <a:pathLst>
                <a:path w="4181" h="15234" extrusionOk="0">
                  <a:moveTo>
                    <a:pt x="0" y="1"/>
                  </a:moveTo>
                  <a:lnTo>
                    <a:pt x="0" y="15233"/>
                  </a:lnTo>
                  <a:lnTo>
                    <a:pt x="4181" y="15233"/>
                  </a:lnTo>
                  <a:lnTo>
                    <a:pt x="4181" y="1"/>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a:off x="5962300" y="3735900"/>
              <a:ext cx="104525" cy="87900"/>
            </a:xfrm>
            <a:custGeom>
              <a:avLst/>
              <a:gdLst/>
              <a:ahLst/>
              <a:cxnLst/>
              <a:rect l="l" t="t" r="r" b="b"/>
              <a:pathLst>
                <a:path w="4181" h="3516" extrusionOk="0">
                  <a:moveTo>
                    <a:pt x="0" y="0"/>
                  </a:moveTo>
                  <a:lnTo>
                    <a:pt x="0" y="3515"/>
                  </a:lnTo>
                  <a:lnTo>
                    <a:pt x="4181" y="3515"/>
                  </a:lnTo>
                  <a:lnTo>
                    <a:pt x="4181" y="0"/>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a:off x="6110350" y="3544300"/>
              <a:ext cx="104525" cy="279500"/>
            </a:xfrm>
            <a:custGeom>
              <a:avLst/>
              <a:gdLst/>
              <a:ahLst/>
              <a:cxnLst/>
              <a:rect l="l" t="t" r="r" b="b"/>
              <a:pathLst>
                <a:path w="4181" h="11180" extrusionOk="0">
                  <a:moveTo>
                    <a:pt x="0" y="0"/>
                  </a:moveTo>
                  <a:lnTo>
                    <a:pt x="0" y="11179"/>
                  </a:lnTo>
                  <a:lnTo>
                    <a:pt x="4181" y="11179"/>
                  </a:lnTo>
                  <a:lnTo>
                    <a:pt x="4181" y="0"/>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p:nvPr/>
          </p:nvSpPr>
          <p:spPr>
            <a:xfrm>
              <a:off x="6259200" y="3648800"/>
              <a:ext cx="104525" cy="175000"/>
            </a:xfrm>
            <a:custGeom>
              <a:avLst/>
              <a:gdLst/>
              <a:ahLst/>
              <a:cxnLst/>
              <a:rect l="l" t="t" r="r" b="b"/>
              <a:pathLst>
                <a:path w="4181" h="7000" extrusionOk="0">
                  <a:moveTo>
                    <a:pt x="0" y="1"/>
                  </a:moveTo>
                  <a:lnTo>
                    <a:pt x="0" y="6999"/>
                  </a:lnTo>
                  <a:lnTo>
                    <a:pt x="4181" y="6999"/>
                  </a:lnTo>
                  <a:lnTo>
                    <a:pt x="4181" y="1"/>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3"/>
            <p:cNvSpPr/>
            <p:nvPr/>
          </p:nvSpPr>
          <p:spPr>
            <a:xfrm>
              <a:off x="6089775" y="3891850"/>
              <a:ext cx="138575" cy="24575"/>
            </a:xfrm>
            <a:custGeom>
              <a:avLst/>
              <a:gdLst/>
              <a:ahLst/>
              <a:cxnLst/>
              <a:rect l="l" t="t" r="r" b="b"/>
              <a:pathLst>
                <a:path w="5543" h="983" extrusionOk="0">
                  <a:moveTo>
                    <a:pt x="507" y="1"/>
                  </a:moveTo>
                  <a:cubicBezTo>
                    <a:pt x="222" y="1"/>
                    <a:pt x="0" y="223"/>
                    <a:pt x="0" y="508"/>
                  </a:cubicBezTo>
                  <a:cubicBezTo>
                    <a:pt x="0" y="761"/>
                    <a:pt x="222" y="983"/>
                    <a:pt x="507" y="983"/>
                  </a:cubicBezTo>
                  <a:lnTo>
                    <a:pt x="5035" y="983"/>
                  </a:lnTo>
                  <a:cubicBezTo>
                    <a:pt x="5289" y="983"/>
                    <a:pt x="5542" y="761"/>
                    <a:pt x="5542" y="508"/>
                  </a:cubicBezTo>
                  <a:cubicBezTo>
                    <a:pt x="5542" y="223"/>
                    <a:pt x="5289" y="1"/>
                    <a:pt x="503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3"/>
            <p:cNvSpPr/>
            <p:nvPr/>
          </p:nvSpPr>
          <p:spPr>
            <a:xfrm>
              <a:off x="6324125" y="3891850"/>
              <a:ext cx="53050" cy="24575"/>
            </a:xfrm>
            <a:custGeom>
              <a:avLst/>
              <a:gdLst/>
              <a:ahLst/>
              <a:cxnLst/>
              <a:rect l="l" t="t" r="r" b="b"/>
              <a:pathLst>
                <a:path w="2122" h="983" extrusionOk="0">
                  <a:moveTo>
                    <a:pt x="507" y="1"/>
                  </a:moveTo>
                  <a:cubicBezTo>
                    <a:pt x="222" y="1"/>
                    <a:pt x="0" y="223"/>
                    <a:pt x="0" y="508"/>
                  </a:cubicBezTo>
                  <a:cubicBezTo>
                    <a:pt x="0" y="761"/>
                    <a:pt x="222" y="983"/>
                    <a:pt x="507" y="983"/>
                  </a:cubicBezTo>
                  <a:lnTo>
                    <a:pt x="1615" y="983"/>
                  </a:lnTo>
                  <a:cubicBezTo>
                    <a:pt x="1900" y="983"/>
                    <a:pt x="2122" y="761"/>
                    <a:pt x="2122" y="508"/>
                  </a:cubicBezTo>
                  <a:cubicBezTo>
                    <a:pt x="2122" y="223"/>
                    <a:pt x="1900" y="1"/>
                    <a:pt x="161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3"/>
            <p:cNvSpPr/>
            <p:nvPr/>
          </p:nvSpPr>
          <p:spPr>
            <a:xfrm>
              <a:off x="6146775" y="3936200"/>
              <a:ext cx="60200" cy="25350"/>
            </a:xfrm>
            <a:custGeom>
              <a:avLst/>
              <a:gdLst/>
              <a:ahLst/>
              <a:cxnLst/>
              <a:rect l="l" t="t" r="r" b="b"/>
              <a:pathLst>
                <a:path w="2408" h="1014" extrusionOk="0">
                  <a:moveTo>
                    <a:pt x="475" y="0"/>
                  </a:moveTo>
                  <a:cubicBezTo>
                    <a:pt x="222" y="0"/>
                    <a:pt x="0" y="222"/>
                    <a:pt x="0" y="507"/>
                  </a:cubicBezTo>
                  <a:cubicBezTo>
                    <a:pt x="0" y="792"/>
                    <a:pt x="222" y="1014"/>
                    <a:pt x="475" y="1014"/>
                  </a:cubicBezTo>
                  <a:lnTo>
                    <a:pt x="1900" y="1014"/>
                  </a:lnTo>
                  <a:cubicBezTo>
                    <a:pt x="2185" y="1014"/>
                    <a:pt x="2407" y="792"/>
                    <a:pt x="2407" y="507"/>
                  </a:cubicBezTo>
                  <a:cubicBezTo>
                    <a:pt x="2407" y="222"/>
                    <a:pt x="2185" y="0"/>
                    <a:pt x="1900"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3"/>
            <p:cNvSpPr/>
            <p:nvPr/>
          </p:nvSpPr>
          <p:spPr>
            <a:xfrm>
              <a:off x="6243350" y="3936200"/>
              <a:ext cx="106125" cy="25350"/>
            </a:xfrm>
            <a:custGeom>
              <a:avLst/>
              <a:gdLst/>
              <a:ahLst/>
              <a:cxnLst/>
              <a:rect l="l" t="t" r="r" b="b"/>
              <a:pathLst>
                <a:path w="4245" h="1014" extrusionOk="0">
                  <a:moveTo>
                    <a:pt x="508" y="0"/>
                  </a:moveTo>
                  <a:cubicBezTo>
                    <a:pt x="223" y="0"/>
                    <a:pt x="1" y="222"/>
                    <a:pt x="1" y="507"/>
                  </a:cubicBezTo>
                  <a:cubicBezTo>
                    <a:pt x="1" y="792"/>
                    <a:pt x="223" y="1014"/>
                    <a:pt x="508" y="1014"/>
                  </a:cubicBezTo>
                  <a:lnTo>
                    <a:pt x="3738" y="1014"/>
                  </a:lnTo>
                  <a:cubicBezTo>
                    <a:pt x="3991" y="1014"/>
                    <a:pt x="4245" y="792"/>
                    <a:pt x="4245" y="507"/>
                  </a:cubicBezTo>
                  <a:cubicBezTo>
                    <a:pt x="4245" y="222"/>
                    <a:pt x="4023" y="0"/>
                    <a:pt x="3738"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3"/>
            <p:cNvSpPr/>
            <p:nvPr/>
          </p:nvSpPr>
          <p:spPr>
            <a:xfrm>
              <a:off x="6271850" y="3225225"/>
              <a:ext cx="137800" cy="25375"/>
            </a:xfrm>
            <a:custGeom>
              <a:avLst/>
              <a:gdLst/>
              <a:ahLst/>
              <a:cxnLst/>
              <a:rect l="l" t="t" r="r" b="b"/>
              <a:pathLst>
                <a:path w="5512" h="1015" extrusionOk="0">
                  <a:moveTo>
                    <a:pt x="508" y="1"/>
                  </a:moveTo>
                  <a:cubicBezTo>
                    <a:pt x="223" y="1"/>
                    <a:pt x="1" y="254"/>
                    <a:pt x="1" y="507"/>
                  </a:cubicBezTo>
                  <a:cubicBezTo>
                    <a:pt x="1" y="792"/>
                    <a:pt x="223" y="1014"/>
                    <a:pt x="508" y="1014"/>
                  </a:cubicBezTo>
                  <a:lnTo>
                    <a:pt x="5005" y="1014"/>
                  </a:lnTo>
                  <a:cubicBezTo>
                    <a:pt x="5290" y="1014"/>
                    <a:pt x="5511" y="792"/>
                    <a:pt x="5511" y="507"/>
                  </a:cubicBezTo>
                  <a:cubicBezTo>
                    <a:pt x="5511" y="254"/>
                    <a:pt x="5290" y="1"/>
                    <a:pt x="500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3"/>
            <p:cNvSpPr/>
            <p:nvPr/>
          </p:nvSpPr>
          <p:spPr>
            <a:xfrm>
              <a:off x="6328075" y="3270350"/>
              <a:ext cx="60975" cy="25375"/>
            </a:xfrm>
            <a:custGeom>
              <a:avLst/>
              <a:gdLst/>
              <a:ahLst/>
              <a:cxnLst/>
              <a:rect l="l" t="t" r="r" b="b"/>
              <a:pathLst>
                <a:path w="2439" h="1015" extrusionOk="0">
                  <a:moveTo>
                    <a:pt x="507" y="1"/>
                  </a:moveTo>
                  <a:cubicBezTo>
                    <a:pt x="222" y="1"/>
                    <a:pt x="0" y="223"/>
                    <a:pt x="0" y="508"/>
                  </a:cubicBezTo>
                  <a:cubicBezTo>
                    <a:pt x="0" y="793"/>
                    <a:pt x="222" y="1014"/>
                    <a:pt x="507" y="1014"/>
                  </a:cubicBezTo>
                  <a:lnTo>
                    <a:pt x="1932" y="1014"/>
                  </a:lnTo>
                  <a:cubicBezTo>
                    <a:pt x="2186" y="1014"/>
                    <a:pt x="2439" y="793"/>
                    <a:pt x="2439" y="508"/>
                  </a:cubicBezTo>
                  <a:cubicBezTo>
                    <a:pt x="2439" y="223"/>
                    <a:pt x="2186" y="1"/>
                    <a:pt x="1932"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3"/>
            <p:cNvSpPr/>
            <p:nvPr/>
          </p:nvSpPr>
          <p:spPr>
            <a:xfrm>
              <a:off x="5649575" y="3891850"/>
              <a:ext cx="113225" cy="24575"/>
            </a:xfrm>
            <a:custGeom>
              <a:avLst/>
              <a:gdLst/>
              <a:ahLst/>
              <a:cxnLst/>
              <a:rect l="l" t="t" r="r" b="b"/>
              <a:pathLst>
                <a:path w="4529" h="983" extrusionOk="0">
                  <a:moveTo>
                    <a:pt x="507" y="1"/>
                  </a:moveTo>
                  <a:cubicBezTo>
                    <a:pt x="222" y="1"/>
                    <a:pt x="0" y="223"/>
                    <a:pt x="0" y="508"/>
                  </a:cubicBezTo>
                  <a:cubicBezTo>
                    <a:pt x="0" y="761"/>
                    <a:pt x="222" y="983"/>
                    <a:pt x="507" y="983"/>
                  </a:cubicBezTo>
                  <a:lnTo>
                    <a:pt x="4022" y="983"/>
                  </a:lnTo>
                  <a:cubicBezTo>
                    <a:pt x="4307" y="983"/>
                    <a:pt x="4529" y="761"/>
                    <a:pt x="4529" y="508"/>
                  </a:cubicBezTo>
                  <a:cubicBezTo>
                    <a:pt x="4529" y="223"/>
                    <a:pt x="4307" y="1"/>
                    <a:pt x="4022"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p:nvPr/>
          </p:nvSpPr>
          <p:spPr>
            <a:xfrm>
              <a:off x="5794450" y="3891850"/>
              <a:ext cx="58625" cy="24575"/>
            </a:xfrm>
            <a:custGeom>
              <a:avLst/>
              <a:gdLst/>
              <a:ahLst/>
              <a:cxnLst/>
              <a:rect l="l" t="t" r="r" b="b"/>
              <a:pathLst>
                <a:path w="2345" h="983" extrusionOk="0">
                  <a:moveTo>
                    <a:pt x="507" y="1"/>
                  </a:moveTo>
                  <a:cubicBezTo>
                    <a:pt x="222" y="1"/>
                    <a:pt x="1" y="223"/>
                    <a:pt x="1" y="508"/>
                  </a:cubicBezTo>
                  <a:cubicBezTo>
                    <a:pt x="1" y="761"/>
                    <a:pt x="222" y="983"/>
                    <a:pt x="507" y="983"/>
                  </a:cubicBezTo>
                  <a:lnTo>
                    <a:pt x="1837" y="983"/>
                  </a:lnTo>
                  <a:cubicBezTo>
                    <a:pt x="2122" y="983"/>
                    <a:pt x="2344" y="761"/>
                    <a:pt x="2344" y="508"/>
                  </a:cubicBezTo>
                  <a:cubicBezTo>
                    <a:pt x="2344" y="223"/>
                    <a:pt x="2122" y="1"/>
                    <a:pt x="1837"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3"/>
            <p:cNvSpPr/>
            <p:nvPr/>
          </p:nvSpPr>
          <p:spPr>
            <a:xfrm>
              <a:off x="5746150" y="3936200"/>
              <a:ext cx="121950" cy="25350"/>
            </a:xfrm>
            <a:custGeom>
              <a:avLst/>
              <a:gdLst/>
              <a:ahLst/>
              <a:cxnLst/>
              <a:rect l="l" t="t" r="r" b="b"/>
              <a:pathLst>
                <a:path w="4878" h="1014" extrusionOk="0">
                  <a:moveTo>
                    <a:pt x="476" y="0"/>
                  </a:moveTo>
                  <a:cubicBezTo>
                    <a:pt x="222" y="0"/>
                    <a:pt x="1" y="222"/>
                    <a:pt x="1" y="507"/>
                  </a:cubicBezTo>
                  <a:cubicBezTo>
                    <a:pt x="1" y="792"/>
                    <a:pt x="222" y="1014"/>
                    <a:pt x="476" y="1014"/>
                  </a:cubicBezTo>
                  <a:lnTo>
                    <a:pt x="4403" y="1014"/>
                  </a:lnTo>
                  <a:cubicBezTo>
                    <a:pt x="4656" y="1014"/>
                    <a:pt x="4878" y="792"/>
                    <a:pt x="4878" y="507"/>
                  </a:cubicBezTo>
                  <a:cubicBezTo>
                    <a:pt x="4878" y="222"/>
                    <a:pt x="4656" y="0"/>
                    <a:pt x="4403"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p:nvPr/>
          </p:nvSpPr>
          <p:spPr>
            <a:xfrm>
              <a:off x="5552175" y="2762075"/>
              <a:ext cx="113250" cy="24575"/>
            </a:xfrm>
            <a:custGeom>
              <a:avLst/>
              <a:gdLst/>
              <a:ahLst/>
              <a:cxnLst/>
              <a:rect l="l" t="t" r="r" b="b"/>
              <a:pathLst>
                <a:path w="4530" h="983" extrusionOk="0">
                  <a:moveTo>
                    <a:pt x="507" y="0"/>
                  </a:moveTo>
                  <a:cubicBezTo>
                    <a:pt x="222" y="0"/>
                    <a:pt x="1" y="222"/>
                    <a:pt x="1" y="475"/>
                  </a:cubicBezTo>
                  <a:cubicBezTo>
                    <a:pt x="1" y="760"/>
                    <a:pt x="222" y="982"/>
                    <a:pt x="507" y="982"/>
                  </a:cubicBezTo>
                  <a:lnTo>
                    <a:pt x="4023" y="982"/>
                  </a:lnTo>
                  <a:cubicBezTo>
                    <a:pt x="4276" y="982"/>
                    <a:pt x="4529" y="760"/>
                    <a:pt x="4529" y="475"/>
                  </a:cubicBezTo>
                  <a:cubicBezTo>
                    <a:pt x="4529" y="222"/>
                    <a:pt x="4276" y="0"/>
                    <a:pt x="4023"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3"/>
            <p:cNvSpPr/>
            <p:nvPr/>
          </p:nvSpPr>
          <p:spPr>
            <a:xfrm>
              <a:off x="5697075" y="2762075"/>
              <a:ext cx="58600" cy="24575"/>
            </a:xfrm>
            <a:custGeom>
              <a:avLst/>
              <a:gdLst/>
              <a:ahLst/>
              <a:cxnLst/>
              <a:rect l="l" t="t" r="r" b="b"/>
              <a:pathLst>
                <a:path w="2344" h="983" extrusionOk="0">
                  <a:moveTo>
                    <a:pt x="507" y="0"/>
                  </a:moveTo>
                  <a:cubicBezTo>
                    <a:pt x="222" y="0"/>
                    <a:pt x="0" y="222"/>
                    <a:pt x="0" y="475"/>
                  </a:cubicBezTo>
                  <a:cubicBezTo>
                    <a:pt x="0" y="760"/>
                    <a:pt x="222" y="982"/>
                    <a:pt x="507" y="982"/>
                  </a:cubicBezTo>
                  <a:lnTo>
                    <a:pt x="1837" y="982"/>
                  </a:lnTo>
                  <a:cubicBezTo>
                    <a:pt x="2122" y="982"/>
                    <a:pt x="2344" y="760"/>
                    <a:pt x="2344" y="475"/>
                  </a:cubicBezTo>
                  <a:cubicBezTo>
                    <a:pt x="2344" y="222"/>
                    <a:pt x="2122" y="0"/>
                    <a:pt x="1837"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3"/>
            <p:cNvSpPr/>
            <p:nvPr/>
          </p:nvSpPr>
          <p:spPr>
            <a:xfrm>
              <a:off x="5647975" y="2806400"/>
              <a:ext cx="122750" cy="25375"/>
            </a:xfrm>
            <a:custGeom>
              <a:avLst/>
              <a:gdLst/>
              <a:ahLst/>
              <a:cxnLst/>
              <a:rect l="l" t="t" r="r" b="b"/>
              <a:pathLst>
                <a:path w="4910" h="1015" extrusionOk="0">
                  <a:moveTo>
                    <a:pt x="507" y="1"/>
                  </a:moveTo>
                  <a:cubicBezTo>
                    <a:pt x="222" y="1"/>
                    <a:pt x="1" y="223"/>
                    <a:pt x="1" y="508"/>
                  </a:cubicBezTo>
                  <a:cubicBezTo>
                    <a:pt x="1" y="761"/>
                    <a:pt x="222" y="1014"/>
                    <a:pt x="507" y="1014"/>
                  </a:cubicBezTo>
                  <a:lnTo>
                    <a:pt x="4403" y="1014"/>
                  </a:lnTo>
                  <a:cubicBezTo>
                    <a:pt x="4688" y="1014"/>
                    <a:pt x="4909" y="793"/>
                    <a:pt x="4909" y="508"/>
                  </a:cubicBezTo>
                  <a:cubicBezTo>
                    <a:pt x="4909" y="223"/>
                    <a:pt x="4688" y="1"/>
                    <a:pt x="4403"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3"/>
            <p:cNvSpPr/>
            <p:nvPr/>
          </p:nvSpPr>
          <p:spPr>
            <a:xfrm>
              <a:off x="5753275" y="2773150"/>
              <a:ext cx="547125" cy="547100"/>
            </a:xfrm>
            <a:custGeom>
              <a:avLst/>
              <a:gdLst/>
              <a:ahLst/>
              <a:cxnLst/>
              <a:rect l="l" t="t" r="r" b="b"/>
              <a:pathLst>
                <a:path w="21885" h="21884" extrusionOk="0">
                  <a:moveTo>
                    <a:pt x="10927" y="983"/>
                  </a:moveTo>
                  <a:cubicBezTo>
                    <a:pt x="16437" y="983"/>
                    <a:pt x="20902" y="5448"/>
                    <a:pt x="20871" y="10927"/>
                  </a:cubicBezTo>
                  <a:cubicBezTo>
                    <a:pt x="20871" y="16437"/>
                    <a:pt x="16437" y="20902"/>
                    <a:pt x="10927" y="20902"/>
                  </a:cubicBezTo>
                  <a:cubicBezTo>
                    <a:pt x="5448" y="20902"/>
                    <a:pt x="982" y="16437"/>
                    <a:pt x="982" y="10927"/>
                  </a:cubicBezTo>
                  <a:cubicBezTo>
                    <a:pt x="982" y="5448"/>
                    <a:pt x="5448" y="983"/>
                    <a:pt x="10927" y="983"/>
                  </a:cubicBezTo>
                  <a:close/>
                  <a:moveTo>
                    <a:pt x="10927" y="1"/>
                  </a:moveTo>
                  <a:cubicBezTo>
                    <a:pt x="4909" y="1"/>
                    <a:pt x="1" y="4909"/>
                    <a:pt x="1" y="10958"/>
                  </a:cubicBezTo>
                  <a:cubicBezTo>
                    <a:pt x="1" y="16975"/>
                    <a:pt x="4909" y="21884"/>
                    <a:pt x="10927" y="21884"/>
                  </a:cubicBezTo>
                  <a:cubicBezTo>
                    <a:pt x="16975" y="21884"/>
                    <a:pt x="21884" y="16975"/>
                    <a:pt x="21884" y="10958"/>
                  </a:cubicBezTo>
                  <a:cubicBezTo>
                    <a:pt x="21884" y="4909"/>
                    <a:pt x="16975" y="1"/>
                    <a:pt x="10927"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3"/>
            <p:cNvSpPr/>
            <p:nvPr/>
          </p:nvSpPr>
          <p:spPr>
            <a:xfrm>
              <a:off x="6012975" y="2804200"/>
              <a:ext cx="202700" cy="448775"/>
            </a:xfrm>
            <a:custGeom>
              <a:avLst/>
              <a:gdLst/>
              <a:ahLst/>
              <a:cxnLst/>
              <a:rect l="l" t="t" r="r" b="b"/>
              <a:pathLst>
                <a:path w="8108" h="17951" extrusionOk="0">
                  <a:moveTo>
                    <a:pt x="5510" y="0"/>
                  </a:moveTo>
                  <a:cubicBezTo>
                    <a:pt x="5335" y="0"/>
                    <a:pt x="5155" y="93"/>
                    <a:pt x="5067" y="247"/>
                  </a:cubicBezTo>
                  <a:lnTo>
                    <a:pt x="95" y="9463"/>
                  </a:lnTo>
                  <a:cubicBezTo>
                    <a:pt x="0" y="9653"/>
                    <a:pt x="32" y="9875"/>
                    <a:pt x="190" y="10033"/>
                  </a:cubicBezTo>
                  <a:lnTo>
                    <a:pt x="7189" y="17792"/>
                  </a:lnTo>
                  <a:cubicBezTo>
                    <a:pt x="7284" y="17887"/>
                    <a:pt x="7411" y="17950"/>
                    <a:pt x="7569" y="17950"/>
                  </a:cubicBezTo>
                  <a:cubicBezTo>
                    <a:pt x="7664" y="17950"/>
                    <a:pt x="7791" y="17918"/>
                    <a:pt x="7886" y="17823"/>
                  </a:cubicBezTo>
                  <a:cubicBezTo>
                    <a:pt x="8107" y="17633"/>
                    <a:pt x="8107" y="17317"/>
                    <a:pt x="7917" y="17127"/>
                  </a:cubicBezTo>
                  <a:lnTo>
                    <a:pt x="1172" y="9621"/>
                  </a:lnTo>
                  <a:lnTo>
                    <a:pt x="5954" y="722"/>
                  </a:lnTo>
                  <a:cubicBezTo>
                    <a:pt x="6081" y="501"/>
                    <a:pt x="5986" y="184"/>
                    <a:pt x="5732" y="57"/>
                  </a:cubicBezTo>
                  <a:cubicBezTo>
                    <a:pt x="5665" y="18"/>
                    <a:pt x="5588" y="0"/>
                    <a:pt x="5510"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3"/>
            <p:cNvSpPr/>
            <p:nvPr/>
          </p:nvSpPr>
          <p:spPr>
            <a:xfrm>
              <a:off x="5752500" y="3033625"/>
              <a:ext cx="287400" cy="38025"/>
            </a:xfrm>
            <a:custGeom>
              <a:avLst/>
              <a:gdLst/>
              <a:ahLst/>
              <a:cxnLst/>
              <a:rect l="l" t="t" r="r" b="b"/>
              <a:pathLst>
                <a:path w="11496" h="1521" extrusionOk="0">
                  <a:moveTo>
                    <a:pt x="10958" y="1"/>
                  </a:moveTo>
                  <a:lnTo>
                    <a:pt x="507" y="508"/>
                  </a:lnTo>
                  <a:cubicBezTo>
                    <a:pt x="222" y="539"/>
                    <a:pt x="0" y="761"/>
                    <a:pt x="32" y="1046"/>
                  </a:cubicBezTo>
                  <a:cubicBezTo>
                    <a:pt x="32" y="1331"/>
                    <a:pt x="253" y="1521"/>
                    <a:pt x="507" y="1521"/>
                  </a:cubicBezTo>
                  <a:lnTo>
                    <a:pt x="538" y="1521"/>
                  </a:lnTo>
                  <a:lnTo>
                    <a:pt x="10989" y="1014"/>
                  </a:lnTo>
                  <a:cubicBezTo>
                    <a:pt x="11274" y="1014"/>
                    <a:pt x="11496" y="761"/>
                    <a:pt x="11464" y="476"/>
                  </a:cubicBezTo>
                  <a:cubicBezTo>
                    <a:pt x="11464" y="223"/>
                    <a:pt x="11211" y="1"/>
                    <a:pt x="10958"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3"/>
            <p:cNvSpPr/>
            <p:nvPr/>
          </p:nvSpPr>
          <p:spPr>
            <a:xfrm>
              <a:off x="5476175" y="4097700"/>
              <a:ext cx="1068075" cy="25375"/>
            </a:xfrm>
            <a:custGeom>
              <a:avLst/>
              <a:gdLst/>
              <a:ahLst/>
              <a:cxnLst/>
              <a:rect l="l" t="t" r="r" b="b"/>
              <a:pathLst>
                <a:path w="42723" h="1015" extrusionOk="0">
                  <a:moveTo>
                    <a:pt x="476" y="1"/>
                  </a:moveTo>
                  <a:cubicBezTo>
                    <a:pt x="222" y="1"/>
                    <a:pt x="1" y="223"/>
                    <a:pt x="1" y="508"/>
                  </a:cubicBezTo>
                  <a:cubicBezTo>
                    <a:pt x="1" y="793"/>
                    <a:pt x="222" y="1014"/>
                    <a:pt x="476" y="1014"/>
                  </a:cubicBezTo>
                  <a:lnTo>
                    <a:pt x="42215" y="1014"/>
                  </a:lnTo>
                  <a:cubicBezTo>
                    <a:pt x="42500" y="1014"/>
                    <a:pt x="42722" y="793"/>
                    <a:pt x="42722" y="508"/>
                  </a:cubicBezTo>
                  <a:cubicBezTo>
                    <a:pt x="42722" y="223"/>
                    <a:pt x="42500" y="1"/>
                    <a:pt x="4221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3"/>
            <p:cNvSpPr/>
            <p:nvPr/>
          </p:nvSpPr>
          <p:spPr>
            <a:xfrm>
              <a:off x="6432575" y="2697950"/>
              <a:ext cx="70500" cy="69700"/>
            </a:xfrm>
            <a:custGeom>
              <a:avLst/>
              <a:gdLst/>
              <a:ahLst/>
              <a:cxnLst/>
              <a:rect l="l" t="t" r="r" b="b"/>
              <a:pathLst>
                <a:path w="2820" h="2788" extrusionOk="0">
                  <a:moveTo>
                    <a:pt x="2154" y="665"/>
                  </a:moveTo>
                  <a:lnTo>
                    <a:pt x="2154" y="2122"/>
                  </a:lnTo>
                  <a:lnTo>
                    <a:pt x="666" y="2122"/>
                  </a:lnTo>
                  <a:lnTo>
                    <a:pt x="666" y="665"/>
                  </a:lnTo>
                  <a:close/>
                  <a:moveTo>
                    <a:pt x="349" y="0"/>
                  </a:moveTo>
                  <a:cubicBezTo>
                    <a:pt x="159" y="0"/>
                    <a:pt x="1" y="127"/>
                    <a:pt x="1" y="317"/>
                  </a:cubicBezTo>
                  <a:lnTo>
                    <a:pt x="1" y="2470"/>
                  </a:lnTo>
                  <a:cubicBezTo>
                    <a:pt x="1" y="2629"/>
                    <a:pt x="159" y="2787"/>
                    <a:pt x="349" y="2787"/>
                  </a:cubicBezTo>
                  <a:lnTo>
                    <a:pt x="2471" y="2787"/>
                  </a:lnTo>
                  <a:cubicBezTo>
                    <a:pt x="2661" y="2787"/>
                    <a:pt x="2819" y="2629"/>
                    <a:pt x="2819" y="2470"/>
                  </a:cubicBezTo>
                  <a:lnTo>
                    <a:pt x="2819" y="317"/>
                  </a:lnTo>
                  <a:cubicBezTo>
                    <a:pt x="2819" y="127"/>
                    <a:pt x="2661" y="0"/>
                    <a:pt x="2471"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3"/>
            <p:cNvSpPr/>
            <p:nvPr/>
          </p:nvSpPr>
          <p:spPr>
            <a:xfrm>
              <a:off x="5565650" y="3215725"/>
              <a:ext cx="68100" cy="68125"/>
            </a:xfrm>
            <a:custGeom>
              <a:avLst/>
              <a:gdLst/>
              <a:ahLst/>
              <a:cxnLst/>
              <a:rect l="l" t="t" r="r" b="b"/>
              <a:pathLst>
                <a:path w="2724" h="2725" extrusionOk="0">
                  <a:moveTo>
                    <a:pt x="2027" y="666"/>
                  </a:moveTo>
                  <a:lnTo>
                    <a:pt x="2027" y="2059"/>
                  </a:lnTo>
                  <a:lnTo>
                    <a:pt x="665" y="2059"/>
                  </a:lnTo>
                  <a:lnTo>
                    <a:pt x="665" y="666"/>
                  </a:lnTo>
                  <a:close/>
                  <a:moveTo>
                    <a:pt x="317" y="1"/>
                  </a:moveTo>
                  <a:cubicBezTo>
                    <a:pt x="127" y="1"/>
                    <a:pt x="0" y="159"/>
                    <a:pt x="0" y="349"/>
                  </a:cubicBezTo>
                  <a:lnTo>
                    <a:pt x="0" y="2408"/>
                  </a:lnTo>
                  <a:cubicBezTo>
                    <a:pt x="0" y="2566"/>
                    <a:pt x="127" y="2724"/>
                    <a:pt x="317" y="2724"/>
                  </a:cubicBezTo>
                  <a:lnTo>
                    <a:pt x="2375" y="2724"/>
                  </a:lnTo>
                  <a:cubicBezTo>
                    <a:pt x="2565" y="2724"/>
                    <a:pt x="2724" y="2566"/>
                    <a:pt x="2692" y="2408"/>
                  </a:cubicBezTo>
                  <a:lnTo>
                    <a:pt x="2692" y="349"/>
                  </a:lnTo>
                  <a:cubicBezTo>
                    <a:pt x="2692" y="159"/>
                    <a:pt x="2565" y="1"/>
                    <a:pt x="237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3"/>
            <p:cNvSpPr/>
            <p:nvPr/>
          </p:nvSpPr>
          <p:spPr>
            <a:xfrm>
              <a:off x="6265525" y="3410500"/>
              <a:ext cx="182125" cy="75225"/>
            </a:xfrm>
            <a:custGeom>
              <a:avLst/>
              <a:gdLst/>
              <a:ahLst/>
              <a:cxnLst/>
              <a:rect l="l" t="t" r="r" b="b"/>
              <a:pathLst>
                <a:path w="7285" h="3009" extrusionOk="0">
                  <a:moveTo>
                    <a:pt x="6619" y="665"/>
                  </a:moveTo>
                  <a:lnTo>
                    <a:pt x="6619" y="2344"/>
                  </a:lnTo>
                  <a:lnTo>
                    <a:pt x="666" y="2344"/>
                  </a:lnTo>
                  <a:lnTo>
                    <a:pt x="666" y="665"/>
                  </a:lnTo>
                  <a:close/>
                  <a:moveTo>
                    <a:pt x="349" y="0"/>
                  </a:moveTo>
                  <a:cubicBezTo>
                    <a:pt x="159" y="0"/>
                    <a:pt x="1" y="159"/>
                    <a:pt x="1" y="349"/>
                  </a:cubicBezTo>
                  <a:lnTo>
                    <a:pt x="1" y="2660"/>
                  </a:lnTo>
                  <a:cubicBezTo>
                    <a:pt x="1" y="2850"/>
                    <a:pt x="159" y="3009"/>
                    <a:pt x="349" y="3009"/>
                  </a:cubicBezTo>
                  <a:lnTo>
                    <a:pt x="6936" y="3009"/>
                  </a:lnTo>
                  <a:cubicBezTo>
                    <a:pt x="7126" y="3009"/>
                    <a:pt x="7285" y="2850"/>
                    <a:pt x="7285" y="2660"/>
                  </a:cubicBezTo>
                  <a:lnTo>
                    <a:pt x="7285" y="349"/>
                  </a:lnTo>
                  <a:cubicBezTo>
                    <a:pt x="7285" y="159"/>
                    <a:pt x="7126" y="0"/>
                    <a:pt x="6936"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3"/>
            <p:cNvSpPr/>
            <p:nvPr/>
          </p:nvSpPr>
          <p:spPr>
            <a:xfrm>
              <a:off x="5517350" y="4004275"/>
              <a:ext cx="148875" cy="74450"/>
            </a:xfrm>
            <a:custGeom>
              <a:avLst/>
              <a:gdLst/>
              <a:ahLst/>
              <a:cxnLst/>
              <a:rect l="l" t="t" r="r" b="b"/>
              <a:pathLst>
                <a:path w="5955" h="2978" extrusionOk="0">
                  <a:moveTo>
                    <a:pt x="5289" y="666"/>
                  </a:moveTo>
                  <a:lnTo>
                    <a:pt x="5289" y="2313"/>
                  </a:lnTo>
                  <a:lnTo>
                    <a:pt x="665" y="2313"/>
                  </a:lnTo>
                  <a:lnTo>
                    <a:pt x="665" y="666"/>
                  </a:lnTo>
                  <a:close/>
                  <a:moveTo>
                    <a:pt x="349" y="1"/>
                  </a:moveTo>
                  <a:cubicBezTo>
                    <a:pt x="159" y="1"/>
                    <a:pt x="0" y="128"/>
                    <a:pt x="0" y="318"/>
                  </a:cubicBezTo>
                  <a:lnTo>
                    <a:pt x="0" y="2629"/>
                  </a:lnTo>
                  <a:cubicBezTo>
                    <a:pt x="0" y="2819"/>
                    <a:pt x="159" y="2978"/>
                    <a:pt x="349" y="2978"/>
                  </a:cubicBezTo>
                  <a:lnTo>
                    <a:pt x="5606" y="2978"/>
                  </a:lnTo>
                  <a:cubicBezTo>
                    <a:pt x="5796" y="2978"/>
                    <a:pt x="5954" y="2819"/>
                    <a:pt x="5954" y="2629"/>
                  </a:cubicBezTo>
                  <a:lnTo>
                    <a:pt x="5954" y="318"/>
                  </a:lnTo>
                  <a:cubicBezTo>
                    <a:pt x="5954" y="128"/>
                    <a:pt x="5796" y="1"/>
                    <a:pt x="5606"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3"/>
            <p:cNvSpPr/>
            <p:nvPr/>
          </p:nvSpPr>
          <p:spPr>
            <a:xfrm>
              <a:off x="5697850" y="4004275"/>
              <a:ext cx="87125" cy="74450"/>
            </a:xfrm>
            <a:custGeom>
              <a:avLst/>
              <a:gdLst/>
              <a:ahLst/>
              <a:cxnLst/>
              <a:rect l="l" t="t" r="r" b="b"/>
              <a:pathLst>
                <a:path w="3485" h="2978" extrusionOk="0">
                  <a:moveTo>
                    <a:pt x="2819" y="666"/>
                  </a:moveTo>
                  <a:lnTo>
                    <a:pt x="2819" y="2313"/>
                  </a:lnTo>
                  <a:lnTo>
                    <a:pt x="666" y="2313"/>
                  </a:lnTo>
                  <a:lnTo>
                    <a:pt x="666" y="666"/>
                  </a:lnTo>
                  <a:close/>
                  <a:moveTo>
                    <a:pt x="318" y="1"/>
                  </a:moveTo>
                  <a:cubicBezTo>
                    <a:pt x="159" y="1"/>
                    <a:pt x="1" y="128"/>
                    <a:pt x="1" y="318"/>
                  </a:cubicBezTo>
                  <a:lnTo>
                    <a:pt x="1" y="2629"/>
                  </a:lnTo>
                  <a:cubicBezTo>
                    <a:pt x="1" y="2819"/>
                    <a:pt x="159" y="2978"/>
                    <a:pt x="318" y="2978"/>
                  </a:cubicBezTo>
                  <a:lnTo>
                    <a:pt x="3136" y="2978"/>
                  </a:lnTo>
                  <a:cubicBezTo>
                    <a:pt x="3326" y="2978"/>
                    <a:pt x="3484" y="2819"/>
                    <a:pt x="3484" y="2629"/>
                  </a:cubicBezTo>
                  <a:lnTo>
                    <a:pt x="3484" y="318"/>
                  </a:lnTo>
                  <a:cubicBezTo>
                    <a:pt x="3484" y="128"/>
                    <a:pt x="3326" y="1"/>
                    <a:pt x="3136"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a:off x="6430200" y="4004275"/>
              <a:ext cx="57825" cy="57050"/>
            </a:xfrm>
            <a:custGeom>
              <a:avLst/>
              <a:gdLst/>
              <a:ahLst/>
              <a:cxnLst/>
              <a:rect l="l" t="t" r="r" b="b"/>
              <a:pathLst>
                <a:path w="2313" h="2282" extrusionOk="0">
                  <a:moveTo>
                    <a:pt x="1648" y="666"/>
                  </a:moveTo>
                  <a:lnTo>
                    <a:pt x="1648" y="1616"/>
                  </a:lnTo>
                  <a:lnTo>
                    <a:pt x="698" y="1616"/>
                  </a:lnTo>
                  <a:lnTo>
                    <a:pt x="698" y="666"/>
                  </a:lnTo>
                  <a:close/>
                  <a:moveTo>
                    <a:pt x="349" y="1"/>
                  </a:moveTo>
                  <a:cubicBezTo>
                    <a:pt x="159" y="1"/>
                    <a:pt x="1" y="128"/>
                    <a:pt x="1" y="318"/>
                  </a:cubicBezTo>
                  <a:lnTo>
                    <a:pt x="1" y="1964"/>
                  </a:lnTo>
                  <a:cubicBezTo>
                    <a:pt x="1" y="2123"/>
                    <a:pt x="159" y="2281"/>
                    <a:pt x="349" y="2281"/>
                  </a:cubicBezTo>
                  <a:lnTo>
                    <a:pt x="1964" y="2281"/>
                  </a:lnTo>
                  <a:cubicBezTo>
                    <a:pt x="2154" y="2281"/>
                    <a:pt x="2313" y="2123"/>
                    <a:pt x="2313" y="1964"/>
                  </a:cubicBezTo>
                  <a:lnTo>
                    <a:pt x="2313" y="318"/>
                  </a:lnTo>
                  <a:cubicBezTo>
                    <a:pt x="2313" y="128"/>
                    <a:pt x="2154" y="1"/>
                    <a:pt x="1964"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a:off x="3492900" y="3838025"/>
              <a:ext cx="2062475" cy="228050"/>
            </a:xfrm>
            <a:custGeom>
              <a:avLst/>
              <a:gdLst/>
              <a:ahLst/>
              <a:cxnLst/>
              <a:rect l="l" t="t" r="r" b="b"/>
              <a:pathLst>
                <a:path w="82499" h="9122" extrusionOk="0">
                  <a:moveTo>
                    <a:pt x="1" y="0"/>
                  </a:moveTo>
                  <a:lnTo>
                    <a:pt x="1" y="5004"/>
                  </a:lnTo>
                  <a:cubicBezTo>
                    <a:pt x="1" y="7284"/>
                    <a:pt x="1837" y="9121"/>
                    <a:pt x="4118" y="9121"/>
                  </a:cubicBezTo>
                  <a:lnTo>
                    <a:pt x="78350" y="9121"/>
                  </a:lnTo>
                  <a:cubicBezTo>
                    <a:pt x="80630" y="9121"/>
                    <a:pt x="82498" y="7284"/>
                    <a:pt x="82498" y="5004"/>
                  </a:cubicBezTo>
                  <a:lnTo>
                    <a:pt x="82498"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3"/>
            <p:cNvSpPr/>
            <p:nvPr/>
          </p:nvSpPr>
          <p:spPr>
            <a:xfrm>
              <a:off x="3492900" y="2784250"/>
              <a:ext cx="2061675" cy="1053800"/>
            </a:xfrm>
            <a:custGeom>
              <a:avLst/>
              <a:gdLst/>
              <a:ahLst/>
              <a:cxnLst/>
              <a:rect l="l" t="t" r="r" b="b"/>
              <a:pathLst>
                <a:path w="82467" h="42152" extrusionOk="0">
                  <a:moveTo>
                    <a:pt x="4118" y="0"/>
                  </a:moveTo>
                  <a:cubicBezTo>
                    <a:pt x="1837" y="0"/>
                    <a:pt x="1" y="1837"/>
                    <a:pt x="1" y="4117"/>
                  </a:cubicBezTo>
                  <a:lnTo>
                    <a:pt x="1" y="42151"/>
                  </a:lnTo>
                  <a:lnTo>
                    <a:pt x="82467" y="42151"/>
                  </a:lnTo>
                  <a:lnTo>
                    <a:pt x="82467" y="4117"/>
                  </a:lnTo>
                  <a:cubicBezTo>
                    <a:pt x="82467" y="1837"/>
                    <a:pt x="80630" y="0"/>
                    <a:pt x="78350"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a:off x="4313125" y="4066050"/>
              <a:ext cx="437850" cy="106900"/>
            </a:xfrm>
            <a:custGeom>
              <a:avLst/>
              <a:gdLst/>
              <a:ahLst/>
              <a:cxnLst/>
              <a:rect l="l" t="t" r="r" b="b"/>
              <a:pathLst>
                <a:path w="17514" h="4276" extrusionOk="0">
                  <a:moveTo>
                    <a:pt x="1" y="0"/>
                  </a:moveTo>
                  <a:lnTo>
                    <a:pt x="8425" y="2059"/>
                  </a:lnTo>
                  <a:lnTo>
                    <a:pt x="17514" y="4275"/>
                  </a:lnTo>
                  <a:cubicBezTo>
                    <a:pt x="17102" y="3040"/>
                    <a:pt x="16849" y="1647"/>
                    <a:pt x="16849"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3"/>
            <p:cNvSpPr/>
            <p:nvPr/>
          </p:nvSpPr>
          <p:spPr>
            <a:xfrm>
              <a:off x="4103325" y="4066050"/>
              <a:ext cx="841625" cy="291375"/>
            </a:xfrm>
            <a:custGeom>
              <a:avLst/>
              <a:gdLst/>
              <a:ahLst/>
              <a:cxnLst/>
              <a:rect l="l" t="t" r="r" b="b"/>
              <a:pathLst>
                <a:path w="33665" h="11655" extrusionOk="0">
                  <a:moveTo>
                    <a:pt x="8393" y="0"/>
                  </a:moveTo>
                  <a:cubicBezTo>
                    <a:pt x="8393" y="9596"/>
                    <a:pt x="0" y="11654"/>
                    <a:pt x="0" y="11654"/>
                  </a:cubicBezTo>
                  <a:lnTo>
                    <a:pt x="33665" y="11654"/>
                  </a:lnTo>
                  <a:cubicBezTo>
                    <a:pt x="33665" y="11654"/>
                    <a:pt x="27869" y="10229"/>
                    <a:pt x="25906" y="4275"/>
                  </a:cubicBezTo>
                  <a:lnTo>
                    <a:pt x="16817" y="2059"/>
                  </a:lnTo>
                  <a:lnTo>
                    <a:pt x="8393"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3"/>
            <p:cNvSpPr/>
            <p:nvPr/>
          </p:nvSpPr>
          <p:spPr>
            <a:xfrm>
              <a:off x="4098575" y="4344725"/>
              <a:ext cx="850325" cy="71275"/>
            </a:xfrm>
            <a:custGeom>
              <a:avLst/>
              <a:gdLst/>
              <a:ahLst/>
              <a:cxnLst/>
              <a:rect l="l" t="t" r="r" b="b"/>
              <a:pathLst>
                <a:path w="34013" h="2851" extrusionOk="0">
                  <a:moveTo>
                    <a:pt x="1045" y="1"/>
                  </a:moveTo>
                  <a:cubicBezTo>
                    <a:pt x="475" y="1"/>
                    <a:pt x="0" y="476"/>
                    <a:pt x="0" y="1046"/>
                  </a:cubicBezTo>
                  <a:lnTo>
                    <a:pt x="0" y="1806"/>
                  </a:lnTo>
                  <a:cubicBezTo>
                    <a:pt x="0" y="2376"/>
                    <a:pt x="475" y="2851"/>
                    <a:pt x="1045" y="2851"/>
                  </a:cubicBezTo>
                  <a:lnTo>
                    <a:pt x="32968" y="2851"/>
                  </a:lnTo>
                  <a:cubicBezTo>
                    <a:pt x="33538" y="2851"/>
                    <a:pt x="34013" y="2376"/>
                    <a:pt x="34013" y="1806"/>
                  </a:cubicBezTo>
                  <a:lnTo>
                    <a:pt x="34013" y="1046"/>
                  </a:lnTo>
                  <a:cubicBezTo>
                    <a:pt x="34013" y="476"/>
                    <a:pt x="33538" y="1"/>
                    <a:pt x="32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2780350" y="3284150"/>
              <a:ext cx="666650" cy="397925"/>
            </a:xfrm>
            <a:custGeom>
              <a:avLst/>
              <a:gdLst/>
              <a:ahLst/>
              <a:cxnLst/>
              <a:rect l="l" t="t" r="r" b="b"/>
              <a:pathLst>
                <a:path w="26666" h="15917" extrusionOk="0">
                  <a:moveTo>
                    <a:pt x="23392" y="0"/>
                  </a:moveTo>
                  <a:cubicBezTo>
                    <a:pt x="23034" y="0"/>
                    <a:pt x="22670" y="78"/>
                    <a:pt x="22327" y="241"/>
                  </a:cubicBezTo>
                  <a:lnTo>
                    <a:pt x="1711" y="10470"/>
                  </a:lnTo>
                  <a:cubicBezTo>
                    <a:pt x="507" y="11040"/>
                    <a:pt x="0" y="12496"/>
                    <a:pt x="602" y="13700"/>
                  </a:cubicBezTo>
                  <a:lnTo>
                    <a:pt x="1711" y="15917"/>
                  </a:lnTo>
                  <a:lnTo>
                    <a:pt x="26666" y="3566"/>
                  </a:lnTo>
                  <a:lnTo>
                    <a:pt x="25589" y="1349"/>
                  </a:lnTo>
                  <a:cubicBezTo>
                    <a:pt x="25159" y="489"/>
                    <a:pt x="24292" y="0"/>
                    <a:pt x="2339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3"/>
            <p:cNvSpPr/>
            <p:nvPr/>
          </p:nvSpPr>
          <p:spPr>
            <a:xfrm>
              <a:off x="2823100" y="3373275"/>
              <a:ext cx="950100" cy="969100"/>
            </a:xfrm>
            <a:custGeom>
              <a:avLst/>
              <a:gdLst/>
              <a:ahLst/>
              <a:cxnLst/>
              <a:rect l="l" t="t" r="r" b="b"/>
              <a:pathLst>
                <a:path w="38004" h="38764" extrusionOk="0">
                  <a:moveTo>
                    <a:pt x="24956" y="1"/>
                  </a:moveTo>
                  <a:lnTo>
                    <a:pt x="1" y="12352"/>
                  </a:lnTo>
                  <a:lnTo>
                    <a:pt x="13048" y="38764"/>
                  </a:lnTo>
                  <a:lnTo>
                    <a:pt x="38003" y="26413"/>
                  </a:lnTo>
                  <a:lnTo>
                    <a:pt x="24956" y="1"/>
                  </a:ln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3"/>
            <p:cNvSpPr/>
            <p:nvPr/>
          </p:nvSpPr>
          <p:spPr>
            <a:xfrm>
              <a:off x="3149300" y="4032775"/>
              <a:ext cx="674575" cy="414925"/>
            </a:xfrm>
            <a:custGeom>
              <a:avLst/>
              <a:gdLst/>
              <a:ahLst/>
              <a:cxnLst/>
              <a:rect l="l" t="t" r="r" b="b"/>
              <a:pathLst>
                <a:path w="26983" h="16597" extrusionOk="0">
                  <a:moveTo>
                    <a:pt x="24987" y="1"/>
                  </a:moveTo>
                  <a:lnTo>
                    <a:pt x="0" y="12384"/>
                  </a:lnTo>
                  <a:lnTo>
                    <a:pt x="1425" y="15234"/>
                  </a:lnTo>
                  <a:cubicBezTo>
                    <a:pt x="1854" y="16092"/>
                    <a:pt x="2719" y="16596"/>
                    <a:pt x="3616" y="16596"/>
                  </a:cubicBezTo>
                  <a:cubicBezTo>
                    <a:pt x="3976" y="16596"/>
                    <a:pt x="4342" y="16515"/>
                    <a:pt x="4687" y="16342"/>
                  </a:cubicBezTo>
                  <a:lnTo>
                    <a:pt x="25304" y="6145"/>
                  </a:lnTo>
                  <a:cubicBezTo>
                    <a:pt x="26507" y="5543"/>
                    <a:pt x="26982" y="4086"/>
                    <a:pt x="26412" y="2883"/>
                  </a:cubicBezTo>
                  <a:lnTo>
                    <a:pt x="24987"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3"/>
            <p:cNvSpPr/>
            <p:nvPr/>
          </p:nvSpPr>
          <p:spPr>
            <a:xfrm>
              <a:off x="3043200" y="3436475"/>
              <a:ext cx="129075" cy="73150"/>
            </a:xfrm>
            <a:custGeom>
              <a:avLst/>
              <a:gdLst/>
              <a:ahLst/>
              <a:cxnLst/>
              <a:rect l="l" t="t" r="r" b="b"/>
              <a:pathLst>
                <a:path w="5163" h="2926" extrusionOk="0">
                  <a:moveTo>
                    <a:pt x="4691" y="1"/>
                  </a:moveTo>
                  <a:cubicBezTo>
                    <a:pt x="4636" y="1"/>
                    <a:pt x="4580" y="13"/>
                    <a:pt x="4529" y="38"/>
                  </a:cubicBezTo>
                  <a:lnTo>
                    <a:pt x="286" y="2160"/>
                  </a:lnTo>
                  <a:cubicBezTo>
                    <a:pt x="96" y="2255"/>
                    <a:pt x="1" y="2476"/>
                    <a:pt x="96" y="2698"/>
                  </a:cubicBezTo>
                  <a:cubicBezTo>
                    <a:pt x="165" y="2837"/>
                    <a:pt x="319" y="2925"/>
                    <a:pt x="472" y="2925"/>
                  </a:cubicBezTo>
                  <a:cubicBezTo>
                    <a:pt x="528" y="2925"/>
                    <a:pt x="583" y="2914"/>
                    <a:pt x="634" y="2888"/>
                  </a:cubicBezTo>
                  <a:lnTo>
                    <a:pt x="4878" y="766"/>
                  </a:lnTo>
                  <a:cubicBezTo>
                    <a:pt x="5099" y="671"/>
                    <a:pt x="5163" y="418"/>
                    <a:pt x="5068" y="228"/>
                  </a:cubicBezTo>
                  <a:cubicBezTo>
                    <a:pt x="4998" y="89"/>
                    <a:pt x="4844" y="1"/>
                    <a:pt x="4691" y="1"/>
                  </a:cubicBezTo>
                  <a:close/>
                </a:path>
              </a:pathLst>
            </a:custGeom>
            <a:solidFill>
              <a:srgbClr val="2524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3"/>
            <p:cNvSpPr/>
            <p:nvPr/>
          </p:nvSpPr>
          <p:spPr>
            <a:xfrm>
              <a:off x="3424825" y="4200850"/>
              <a:ext cx="148075" cy="97975"/>
            </a:xfrm>
            <a:custGeom>
              <a:avLst/>
              <a:gdLst/>
              <a:ahLst/>
              <a:cxnLst/>
              <a:rect l="l" t="t" r="r" b="b"/>
              <a:pathLst>
                <a:path w="5923" h="3919" extrusionOk="0">
                  <a:moveTo>
                    <a:pt x="4624" y="340"/>
                  </a:moveTo>
                  <a:cubicBezTo>
                    <a:pt x="4909" y="340"/>
                    <a:pt x="5194" y="498"/>
                    <a:pt x="5352" y="783"/>
                  </a:cubicBezTo>
                  <a:cubicBezTo>
                    <a:pt x="5542" y="1195"/>
                    <a:pt x="5384" y="1670"/>
                    <a:pt x="4972" y="1860"/>
                  </a:cubicBezTo>
                  <a:lnTo>
                    <a:pt x="1678" y="3507"/>
                  </a:lnTo>
                  <a:cubicBezTo>
                    <a:pt x="1562" y="3561"/>
                    <a:pt x="1440" y="3587"/>
                    <a:pt x="1320" y="3587"/>
                  </a:cubicBezTo>
                  <a:cubicBezTo>
                    <a:pt x="1018" y="3587"/>
                    <a:pt x="729" y="3422"/>
                    <a:pt x="570" y="3127"/>
                  </a:cubicBezTo>
                  <a:cubicBezTo>
                    <a:pt x="380" y="2747"/>
                    <a:pt x="538" y="2240"/>
                    <a:pt x="950" y="2050"/>
                  </a:cubicBezTo>
                  <a:lnTo>
                    <a:pt x="4244" y="403"/>
                  </a:lnTo>
                  <a:cubicBezTo>
                    <a:pt x="4370" y="372"/>
                    <a:pt x="4497" y="340"/>
                    <a:pt x="4624" y="340"/>
                  </a:cubicBezTo>
                  <a:close/>
                  <a:moveTo>
                    <a:pt x="4614" y="0"/>
                  </a:moveTo>
                  <a:cubicBezTo>
                    <a:pt x="4448" y="0"/>
                    <a:pt x="4279" y="38"/>
                    <a:pt x="4117" y="118"/>
                  </a:cubicBezTo>
                  <a:lnTo>
                    <a:pt x="823" y="1765"/>
                  </a:lnTo>
                  <a:cubicBezTo>
                    <a:pt x="253" y="2019"/>
                    <a:pt x="0" y="2715"/>
                    <a:pt x="285" y="3285"/>
                  </a:cubicBezTo>
                  <a:cubicBezTo>
                    <a:pt x="475" y="3697"/>
                    <a:pt x="887" y="3919"/>
                    <a:pt x="1330" y="3919"/>
                  </a:cubicBezTo>
                  <a:cubicBezTo>
                    <a:pt x="1488" y="3919"/>
                    <a:pt x="1678" y="3887"/>
                    <a:pt x="1837" y="3792"/>
                  </a:cubicBezTo>
                  <a:lnTo>
                    <a:pt x="5130" y="2177"/>
                  </a:lnTo>
                  <a:cubicBezTo>
                    <a:pt x="5700" y="1892"/>
                    <a:pt x="5922" y="1195"/>
                    <a:pt x="5637" y="625"/>
                  </a:cubicBezTo>
                  <a:cubicBezTo>
                    <a:pt x="5433" y="239"/>
                    <a:pt x="5034" y="0"/>
                    <a:pt x="4614" y="0"/>
                  </a:cubicBezTo>
                  <a:close/>
                </a:path>
              </a:pathLst>
            </a:custGeom>
            <a:solidFill>
              <a:srgbClr val="2524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3"/>
            <p:cNvSpPr/>
            <p:nvPr/>
          </p:nvSpPr>
          <p:spPr>
            <a:xfrm>
              <a:off x="3085150" y="3823775"/>
              <a:ext cx="149675" cy="126700"/>
            </a:xfrm>
            <a:custGeom>
              <a:avLst/>
              <a:gdLst/>
              <a:ahLst/>
              <a:cxnLst/>
              <a:rect l="l" t="t" r="r" b="b"/>
              <a:pathLst>
                <a:path w="5987" h="5068" extrusionOk="0">
                  <a:moveTo>
                    <a:pt x="3770" y="0"/>
                  </a:moveTo>
                  <a:lnTo>
                    <a:pt x="1" y="3959"/>
                  </a:lnTo>
                  <a:lnTo>
                    <a:pt x="539" y="5067"/>
                  </a:lnTo>
                  <a:lnTo>
                    <a:pt x="5986" y="4497"/>
                  </a:lnTo>
                  <a:lnTo>
                    <a:pt x="5448" y="3389"/>
                  </a:lnTo>
                  <a:lnTo>
                    <a:pt x="1711" y="3801"/>
                  </a:lnTo>
                  <a:lnTo>
                    <a:pt x="4308" y="1109"/>
                  </a:lnTo>
                  <a:lnTo>
                    <a:pt x="3770" y="0"/>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3"/>
            <p:cNvSpPr/>
            <p:nvPr/>
          </p:nvSpPr>
          <p:spPr>
            <a:xfrm>
              <a:off x="3259350" y="3683625"/>
              <a:ext cx="58600" cy="311975"/>
            </a:xfrm>
            <a:custGeom>
              <a:avLst/>
              <a:gdLst/>
              <a:ahLst/>
              <a:cxnLst/>
              <a:rect l="l" t="t" r="r" b="b"/>
              <a:pathLst>
                <a:path w="2344" h="12479" extrusionOk="0">
                  <a:moveTo>
                    <a:pt x="1330" y="1"/>
                  </a:moveTo>
                  <a:lnTo>
                    <a:pt x="0" y="666"/>
                  </a:lnTo>
                  <a:lnTo>
                    <a:pt x="982" y="12479"/>
                  </a:lnTo>
                  <a:lnTo>
                    <a:pt x="2344" y="11813"/>
                  </a:lnTo>
                  <a:lnTo>
                    <a:pt x="1330" y="1"/>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3342475" y="3728775"/>
              <a:ext cx="149650" cy="126700"/>
            </a:xfrm>
            <a:custGeom>
              <a:avLst/>
              <a:gdLst/>
              <a:ahLst/>
              <a:cxnLst/>
              <a:rect l="l" t="t" r="r" b="b"/>
              <a:pathLst>
                <a:path w="5986" h="5068" extrusionOk="0">
                  <a:moveTo>
                    <a:pt x="5416" y="0"/>
                  </a:moveTo>
                  <a:lnTo>
                    <a:pt x="0" y="570"/>
                  </a:lnTo>
                  <a:lnTo>
                    <a:pt x="539" y="1710"/>
                  </a:lnTo>
                  <a:lnTo>
                    <a:pt x="4276" y="1267"/>
                  </a:lnTo>
                  <a:lnTo>
                    <a:pt x="1647" y="3959"/>
                  </a:lnTo>
                  <a:lnTo>
                    <a:pt x="2217" y="5067"/>
                  </a:lnTo>
                  <a:lnTo>
                    <a:pt x="5986" y="1109"/>
                  </a:lnTo>
                  <a:lnTo>
                    <a:pt x="5416" y="0"/>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a:off x="3644925" y="3248200"/>
              <a:ext cx="1771100" cy="341250"/>
            </a:xfrm>
            <a:custGeom>
              <a:avLst/>
              <a:gdLst/>
              <a:ahLst/>
              <a:cxnLst/>
              <a:rect l="l" t="t" r="r" b="b"/>
              <a:pathLst>
                <a:path w="70844" h="13650" extrusionOk="0">
                  <a:moveTo>
                    <a:pt x="23340" y="0"/>
                  </a:moveTo>
                  <a:cubicBezTo>
                    <a:pt x="21123" y="0"/>
                    <a:pt x="19001" y="887"/>
                    <a:pt x="17418" y="2470"/>
                  </a:cubicBezTo>
                  <a:lnTo>
                    <a:pt x="9374" y="10483"/>
                  </a:lnTo>
                  <a:cubicBezTo>
                    <a:pt x="8012" y="11876"/>
                    <a:pt x="6144" y="12668"/>
                    <a:pt x="4180" y="12668"/>
                  </a:cubicBezTo>
                  <a:lnTo>
                    <a:pt x="0" y="12668"/>
                  </a:lnTo>
                  <a:lnTo>
                    <a:pt x="0" y="13649"/>
                  </a:lnTo>
                  <a:lnTo>
                    <a:pt x="4180" y="13649"/>
                  </a:lnTo>
                  <a:cubicBezTo>
                    <a:pt x="6429" y="13649"/>
                    <a:pt x="8519" y="12794"/>
                    <a:pt x="10102" y="11211"/>
                  </a:cubicBezTo>
                  <a:lnTo>
                    <a:pt x="18146" y="3167"/>
                  </a:lnTo>
                  <a:cubicBezTo>
                    <a:pt x="19571" y="1726"/>
                    <a:pt x="21456" y="1006"/>
                    <a:pt x="23344" y="1006"/>
                  </a:cubicBezTo>
                  <a:cubicBezTo>
                    <a:pt x="25232" y="1006"/>
                    <a:pt x="27125" y="1726"/>
                    <a:pt x="28566" y="3167"/>
                  </a:cubicBezTo>
                  <a:lnTo>
                    <a:pt x="32841" y="7474"/>
                  </a:lnTo>
                  <a:cubicBezTo>
                    <a:pt x="34424" y="9057"/>
                    <a:pt x="36546" y="9912"/>
                    <a:pt x="38763" y="9912"/>
                  </a:cubicBezTo>
                  <a:cubicBezTo>
                    <a:pt x="41011" y="9912"/>
                    <a:pt x="43102" y="9057"/>
                    <a:pt x="44685" y="7474"/>
                  </a:cubicBezTo>
                  <a:cubicBezTo>
                    <a:pt x="46079" y="6081"/>
                    <a:pt x="47947" y="5320"/>
                    <a:pt x="49910" y="5320"/>
                  </a:cubicBezTo>
                  <a:cubicBezTo>
                    <a:pt x="51874" y="5320"/>
                    <a:pt x="53711" y="6081"/>
                    <a:pt x="55104" y="7474"/>
                  </a:cubicBezTo>
                  <a:lnTo>
                    <a:pt x="55706" y="8076"/>
                  </a:lnTo>
                  <a:cubicBezTo>
                    <a:pt x="57337" y="9707"/>
                    <a:pt x="59482" y="10522"/>
                    <a:pt x="61628" y="10522"/>
                  </a:cubicBezTo>
                  <a:cubicBezTo>
                    <a:pt x="63774" y="10522"/>
                    <a:pt x="65919" y="9707"/>
                    <a:pt x="67550" y="8076"/>
                  </a:cubicBezTo>
                  <a:lnTo>
                    <a:pt x="70844" y="4782"/>
                  </a:lnTo>
                  <a:lnTo>
                    <a:pt x="70147" y="4054"/>
                  </a:lnTo>
                  <a:lnTo>
                    <a:pt x="66853" y="7379"/>
                  </a:lnTo>
                  <a:cubicBezTo>
                    <a:pt x="65412" y="8804"/>
                    <a:pt x="63528" y="9517"/>
                    <a:pt x="61644" y="9517"/>
                  </a:cubicBezTo>
                  <a:cubicBezTo>
                    <a:pt x="59760" y="9517"/>
                    <a:pt x="57875" y="8804"/>
                    <a:pt x="56434" y="7379"/>
                  </a:cubicBezTo>
                  <a:lnTo>
                    <a:pt x="55833" y="6746"/>
                  </a:lnTo>
                  <a:cubicBezTo>
                    <a:pt x="54249" y="5194"/>
                    <a:pt x="52127" y="4307"/>
                    <a:pt x="49910" y="4307"/>
                  </a:cubicBezTo>
                  <a:cubicBezTo>
                    <a:pt x="47662" y="4307"/>
                    <a:pt x="45572" y="5194"/>
                    <a:pt x="43988" y="6777"/>
                  </a:cubicBezTo>
                  <a:cubicBezTo>
                    <a:pt x="42547" y="8202"/>
                    <a:pt x="40663" y="8915"/>
                    <a:pt x="38779" y="8915"/>
                  </a:cubicBezTo>
                  <a:cubicBezTo>
                    <a:pt x="36894" y="8915"/>
                    <a:pt x="35010" y="8202"/>
                    <a:pt x="33569" y="6777"/>
                  </a:cubicBezTo>
                  <a:lnTo>
                    <a:pt x="29262" y="2470"/>
                  </a:lnTo>
                  <a:cubicBezTo>
                    <a:pt x="27679" y="887"/>
                    <a:pt x="25589" y="0"/>
                    <a:pt x="23340"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p:nvPr/>
          </p:nvSpPr>
          <p:spPr>
            <a:xfrm>
              <a:off x="4161125" y="3203850"/>
              <a:ext cx="114025" cy="114025"/>
            </a:xfrm>
            <a:custGeom>
              <a:avLst/>
              <a:gdLst/>
              <a:ahLst/>
              <a:cxnLst/>
              <a:rect l="l" t="t" r="r" b="b"/>
              <a:pathLst>
                <a:path w="4561" h="4561" extrusionOk="0">
                  <a:moveTo>
                    <a:pt x="2280" y="349"/>
                  </a:moveTo>
                  <a:cubicBezTo>
                    <a:pt x="3325" y="349"/>
                    <a:pt x="4212" y="1204"/>
                    <a:pt x="4212" y="2281"/>
                  </a:cubicBezTo>
                  <a:cubicBezTo>
                    <a:pt x="4212" y="3358"/>
                    <a:pt x="3325" y="4213"/>
                    <a:pt x="2280" y="4213"/>
                  </a:cubicBezTo>
                  <a:cubicBezTo>
                    <a:pt x="1204" y="4213"/>
                    <a:pt x="317" y="3358"/>
                    <a:pt x="317" y="2281"/>
                  </a:cubicBezTo>
                  <a:cubicBezTo>
                    <a:pt x="317" y="1204"/>
                    <a:pt x="1204" y="349"/>
                    <a:pt x="2280" y="349"/>
                  </a:cubicBezTo>
                  <a:close/>
                  <a:moveTo>
                    <a:pt x="2280" y="1"/>
                  </a:moveTo>
                  <a:cubicBezTo>
                    <a:pt x="1014" y="1"/>
                    <a:pt x="0" y="1014"/>
                    <a:pt x="0" y="2281"/>
                  </a:cubicBezTo>
                  <a:cubicBezTo>
                    <a:pt x="0" y="3548"/>
                    <a:pt x="1014" y="4561"/>
                    <a:pt x="2280" y="4561"/>
                  </a:cubicBezTo>
                  <a:cubicBezTo>
                    <a:pt x="3516" y="4561"/>
                    <a:pt x="4561" y="3548"/>
                    <a:pt x="4561" y="2281"/>
                  </a:cubicBezTo>
                  <a:cubicBezTo>
                    <a:pt x="4561" y="1014"/>
                    <a:pt x="3516" y="1"/>
                    <a:pt x="2280"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3"/>
            <p:cNvSpPr/>
            <p:nvPr/>
          </p:nvSpPr>
          <p:spPr>
            <a:xfrm>
              <a:off x="4571225" y="3445325"/>
              <a:ext cx="75250" cy="76025"/>
            </a:xfrm>
            <a:custGeom>
              <a:avLst/>
              <a:gdLst/>
              <a:ahLst/>
              <a:cxnLst/>
              <a:rect l="l" t="t" r="r" b="b"/>
              <a:pathLst>
                <a:path w="3010" h="3041" extrusionOk="0">
                  <a:moveTo>
                    <a:pt x="1489" y="349"/>
                  </a:moveTo>
                  <a:cubicBezTo>
                    <a:pt x="2154" y="349"/>
                    <a:pt x="2661" y="887"/>
                    <a:pt x="2661" y="1521"/>
                  </a:cubicBezTo>
                  <a:cubicBezTo>
                    <a:pt x="2661" y="2186"/>
                    <a:pt x="2154" y="2693"/>
                    <a:pt x="1489" y="2693"/>
                  </a:cubicBezTo>
                  <a:cubicBezTo>
                    <a:pt x="856" y="2693"/>
                    <a:pt x="318" y="2186"/>
                    <a:pt x="318" y="1521"/>
                  </a:cubicBezTo>
                  <a:cubicBezTo>
                    <a:pt x="318" y="887"/>
                    <a:pt x="856" y="349"/>
                    <a:pt x="1489" y="349"/>
                  </a:cubicBezTo>
                  <a:close/>
                  <a:moveTo>
                    <a:pt x="1489" y="1"/>
                  </a:moveTo>
                  <a:cubicBezTo>
                    <a:pt x="666" y="1"/>
                    <a:pt x="1" y="697"/>
                    <a:pt x="1" y="1521"/>
                  </a:cubicBezTo>
                  <a:cubicBezTo>
                    <a:pt x="1" y="2376"/>
                    <a:pt x="666" y="3041"/>
                    <a:pt x="1489" y="3041"/>
                  </a:cubicBezTo>
                  <a:cubicBezTo>
                    <a:pt x="2344" y="3041"/>
                    <a:pt x="3009" y="2376"/>
                    <a:pt x="3009" y="1521"/>
                  </a:cubicBezTo>
                  <a:cubicBezTo>
                    <a:pt x="3009" y="697"/>
                    <a:pt x="2344" y="1"/>
                    <a:pt x="1489"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3"/>
            <p:cNvSpPr/>
            <p:nvPr/>
          </p:nvSpPr>
          <p:spPr>
            <a:xfrm>
              <a:off x="5119100" y="3445325"/>
              <a:ext cx="105325" cy="105325"/>
            </a:xfrm>
            <a:custGeom>
              <a:avLst/>
              <a:gdLst/>
              <a:ahLst/>
              <a:cxnLst/>
              <a:rect l="l" t="t" r="r" b="b"/>
              <a:pathLst>
                <a:path w="4213" h="4213" extrusionOk="0">
                  <a:moveTo>
                    <a:pt x="2123" y="349"/>
                  </a:moveTo>
                  <a:cubicBezTo>
                    <a:pt x="3073" y="349"/>
                    <a:pt x="3864" y="1141"/>
                    <a:pt x="3864" y="2122"/>
                  </a:cubicBezTo>
                  <a:cubicBezTo>
                    <a:pt x="3864" y="3073"/>
                    <a:pt x="3073" y="3864"/>
                    <a:pt x="2123" y="3864"/>
                  </a:cubicBezTo>
                  <a:cubicBezTo>
                    <a:pt x="1141" y="3864"/>
                    <a:pt x="349" y="3073"/>
                    <a:pt x="349" y="2122"/>
                  </a:cubicBezTo>
                  <a:cubicBezTo>
                    <a:pt x="349" y="1141"/>
                    <a:pt x="1141" y="349"/>
                    <a:pt x="2123" y="349"/>
                  </a:cubicBezTo>
                  <a:close/>
                  <a:moveTo>
                    <a:pt x="2123" y="1"/>
                  </a:moveTo>
                  <a:cubicBezTo>
                    <a:pt x="951" y="1"/>
                    <a:pt x="1" y="951"/>
                    <a:pt x="1" y="2122"/>
                  </a:cubicBezTo>
                  <a:cubicBezTo>
                    <a:pt x="1" y="3263"/>
                    <a:pt x="951" y="4213"/>
                    <a:pt x="2123" y="4213"/>
                  </a:cubicBezTo>
                  <a:cubicBezTo>
                    <a:pt x="3263" y="4213"/>
                    <a:pt x="4213" y="3263"/>
                    <a:pt x="4213" y="2122"/>
                  </a:cubicBezTo>
                  <a:cubicBezTo>
                    <a:pt x="4213" y="951"/>
                    <a:pt x="3263" y="1"/>
                    <a:pt x="2123"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3"/>
            <p:cNvSpPr/>
            <p:nvPr/>
          </p:nvSpPr>
          <p:spPr>
            <a:xfrm>
              <a:off x="5355050" y="3305975"/>
              <a:ext cx="105325" cy="105325"/>
            </a:xfrm>
            <a:custGeom>
              <a:avLst/>
              <a:gdLst/>
              <a:ahLst/>
              <a:cxnLst/>
              <a:rect l="l" t="t" r="r" b="b"/>
              <a:pathLst>
                <a:path w="4213" h="4213" extrusionOk="0">
                  <a:moveTo>
                    <a:pt x="2090" y="349"/>
                  </a:moveTo>
                  <a:cubicBezTo>
                    <a:pt x="3072" y="349"/>
                    <a:pt x="3864" y="1141"/>
                    <a:pt x="3864" y="2123"/>
                  </a:cubicBezTo>
                  <a:cubicBezTo>
                    <a:pt x="3864" y="3073"/>
                    <a:pt x="3072" y="3865"/>
                    <a:pt x="2090" y="3865"/>
                  </a:cubicBezTo>
                  <a:cubicBezTo>
                    <a:pt x="1140" y="3865"/>
                    <a:pt x="349" y="3073"/>
                    <a:pt x="349" y="2091"/>
                  </a:cubicBezTo>
                  <a:cubicBezTo>
                    <a:pt x="349" y="1141"/>
                    <a:pt x="1140" y="349"/>
                    <a:pt x="2090" y="349"/>
                  </a:cubicBezTo>
                  <a:close/>
                  <a:moveTo>
                    <a:pt x="2090" y="1"/>
                  </a:moveTo>
                  <a:cubicBezTo>
                    <a:pt x="950" y="1"/>
                    <a:pt x="0" y="951"/>
                    <a:pt x="0" y="2123"/>
                  </a:cubicBezTo>
                  <a:cubicBezTo>
                    <a:pt x="0" y="3263"/>
                    <a:pt x="950" y="4213"/>
                    <a:pt x="2090" y="4213"/>
                  </a:cubicBezTo>
                  <a:cubicBezTo>
                    <a:pt x="3262" y="4213"/>
                    <a:pt x="4212" y="3263"/>
                    <a:pt x="4212" y="2123"/>
                  </a:cubicBezTo>
                  <a:cubicBezTo>
                    <a:pt x="4212" y="951"/>
                    <a:pt x="3262" y="1"/>
                    <a:pt x="2090"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3"/>
            <p:cNvSpPr/>
            <p:nvPr/>
          </p:nvSpPr>
          <p:spPr>
            <a:xfrm>
              <a:off x="5377200" y="3328150"/>
              <a:ext cx="61000" cy="61000"/>
            </a:xfrm>
            <a:custGeom>
              <a:avLst/>
              <a:gdLst/>
              <a:ahLst/>
              <a:cxnLst/>
              <a:rect l="l" t="t" r="r" b="b"/>
              <a:pathLst>
                <a:path w="2440" h="2440" extrusionOk="0">
                  <a:moveTo>
                    <a:pt x="1204" y="1"/>
                  </a:moveTo>
                  <a:cubicBezTo>
                    <a:pt x="539" y="1"/>
                    <a:pt x="1" y="539"/>
                    <a:pt x="1" y="1204"/>
                  </a:cubicBezTo>
                  <a:cubicBezTo>
                    <a:pt x="1" y="1901"/>
                    <a:pt x="539" y="2439"/>
                    <a:pt x="1204" y="2439"/>
                  </a:cubicBezTo>
                  <a:cubicBezTo>
                    <a:pt x="1869" y="2439"/>
                    <a:pt x="2439" y="1901"/>
                    <a:pt x="2439" y="1204"/>
                  </a:cubicBezTo>
                  <a:cubicBezTo>
                    <a:pt x="2439" y="539"/>
                    <a:pt x="1869" y="1"/>
                    <a:pt x="1204"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3"/>
            <p:cNvSpPr/>
            <p:nvPr/>
          </p:nvSpPr>
          <p:spPr>
            <a:xfrm>
              <a:off x="3592650" y="3524500"/>
              <a:ext cx="104550" cy="105325"/>
            </a:xfrm>
            <a:custGeom>
              <a:avLst/>
              <a:gdLst/>
              <a:ahLst/>
              <a:cxnLst/>
              <a:rect l="l" t="t" r="r" b="b"/>
              <a:pathLst>
                <a:path w="4182" h="4213" extrusionOk="0">
                  <a:moveTo>
                    <a:pt x="2091" y="349"/>
                  </a:moveTo>
                  <a:cubicBezTo>
                    <a:pt x="3073" y="349"/>
                    <a:pt x="3864" y="1109"/>
                    <a:pt x="3864" y="2091"/>
                  </a:cubicBezTo>
                  <a:cubicBezTo>
                    <a:pt x="3864" y="3072"/>
                    <a:pt x="3073" y="3864"/>
                    <a:pt x="2091" y="3864"/>
                  </a:cubicBezTo>
                  <a:cubicBezTo>
                    <a:pt x="1141" y="3864"/>
                    <a:pt x="349" y="3072"/>
                    <a:pt x="349" y="2091"/>
                  </a:cubicBezTo>
                  <a:cubicBezTo>
                    <a:pt x="349" y="1141"/>
                    <a:pt x="1109" y="349"/>
                    <a:pt x="2091" y="349"/>
                  </a:cubicBezTo>
                  <a:close/>
                  <a:moveTo>
                    <a:pt x="2091" y="1"/>
                  </a:moveTo>
                  <a:cubicBezTo>
                    <a:pt x="951" y="1"/>
                    <a:pt x="1" y="951"/>
                    <a:pt x="1" y="2091"/>
                  </a:cubicBezTo>
                  <a:cubicBezTo>
                    <a:pt x="1" y="3262"/>
                    <a:pt x="951" y="4213"/>
                    <a:pt x="2091" y="4213"/>
                  </a:cubicBezTo>
                  <a:cubicBezTo>
                    <a:pt x="3263" y="4213"/>
                    <a:pt x="4181" y="3262"/>
                    <a:pt x="4181" y="2091"/>
                  </a:cubicBezTo>
                  <a:cubicBezTo>
                    <a:pt x="4181" y="951"/>
                    <a:pt x="3263" y="1"/>
                    <a:pt x="2091"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3"/>
            <p:cNvSpPr/>
            <p:nvPr/>
          </p:nvSpPr>
          <p:spPr>
            <a:xfrm>
              <a:off x="3614825" y="3546675"/>
              <a:ext cx="61000" cy="60975"/>
            </a:xfrm>
            <a:custGeom>
              <a:avLst/>
              <a:gdLst/>
              <a:ahLst/>
              <a:cxnLst/>
              <a:rect l="l" t="t" r="r" b="b"/>
              <a:pathLst>
                <a:path w="2440" h="2439" extrusionOk="0">
                  <a:moveTo>
                    <a:pt x="1204" y="0"/>
                  </a:moveTo>
                  <a:cubicBezTo>
                    <a:pt x="539" y="0"/>
                    <a:pt x="1" y="539"/>
                    <a:pt x="1" y="1204"/>
                  </a:cubicBezTo>
                  <a:cubicBezTo>
                    <a:pt x="1" y="1900"/>
                    <a:pt x="539" y="2439"/>
                    <a:pt x="1204" y="2439"/>
                  </a:cubicBezTo>
                  <a:cubicBezTo>
                    <a:pt x="1869" y="2439"/>
                    <a:pt x="2439" y="1900"/>
                    <a:pt x="2439" y="1204"/>
                  </a:cubicBezTo>
                  <a:cubicBezTo>
                    <a:pt x="2439" y="539"/>
                    <a:pt x="1869" y="0"/>
                    <a:pt x="1204"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3"/>
            <p:cNvSpPr/>
            <p:nvPr/>
          </p:nvSpPr>
          <p:spPr>
            <a:xfrm>
              <a:off x="4880000" y="2948925"/>
              <a:ext cx="173425" cy="24550"/>
            </a:xfrm>
            <a:custGeom>
              <a:avLst/>
              <a:gdLst/>
              <a:ahLst/>
              <a:cxnLst/>
              <a:rect l="l" t="t" r="r" b="b"/>
              <a:pathLst>
                <a:path w="6937" h="982" extrusionOk="0">
                  <a:moveTo>
                    <a:pt x="507" y="0"/>
                  </a:moveTo>
                  <a:cubicBezTo>
                    <a:pt x="222" y="0"/>
                    <a:pt x="1" y="222"/>
                    <a:pt x="1" y="507"/>
                  </a:cubicBezTo>
                  <a:cubicBezTo>
                    <a:pt x="1" y="760"/>
                    <a:pt x="222" y="982"/>
                    <a:pt x="507" y="982"/>
                  </a:cubicBezTo>
                  <a:lnTo>
                    <a:pt x="6430" y="982"/>
                  </a:lnTo>
                  <a:cubicBezTo>
                    <a:pt x="6715" y="982"/>
                    <a:pt x="6936" y="760"/>
                    <a:pt x="6936" y="507"/>
                  </a:cubicBezTo>
                  <a:cubicBezTo>
                    <a:pt x="6936" y="222"/>
                    <a:pt x="6715" y="0"/>
                    <a:pt x="6430"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3"/>
            <p:cNvSpPr/>
            <p:nvPr/>
          </p:nvSpPr>
          <p:spPr>
            <a:xfrm>
              <a:off x="5108025" y="2948925"/>
              <a:ext cx="81575" cy="24550"/>
            </a:xfrm>
            <a:custGeom>
              <a:avLst/>
              <a:gdLst/>
              <a:ahLst/>
              <a:cxnLst/>
              <a:rect l="l" t="t" r="r" b="b"/>
              <a:pathLst>
                <a:path w="3263" h="982" extrusionOk="0">
                  <a:moveTo>
                    <a:pt x="507" y="0"/>
                  </a:moveTo>
                  <a:cubicBezTo>
                    <a:pt x="222" y="0"/>
                    <a:pt x="0" y="222"/>
                    <a:pt x="0" y="507"/>
                  </a:cubicBezTo>
                  <a:cubicBezTo>
                    <a:pt x="0" y="760"/>
                    <a:pt x="222" y="982"/>
                    <a:pt x="507" y="982"/>
                  </a:cubicBezTo>
                  <a:lnTo>
                    <a:pt x="2756" y="982"/>
                  </a:lnTo>
                  <a:cubicBezTo>
                    <a:pt x="3041" y="982"/>
                    <a:pt x="3262" y="760"/>
                    <a:pt x="3262" y="507"/>
                  </a:cubicBezTo>
                  <a:cubicBezTo>
                    <a:pt x="3262" y="222"/>
                    <a:pt x="3041" y="0"/>
                    <a:pt x="2756"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3"/>
            <p:cNvSpPr/>
            <p:nvPr/>
          </p:nvSpPr>
          <p:spPr>
            <a:xfrm>
              <a:off x="5300425" y="2948925"/>
              <a:ext cx="58600" cy="24550"/>
            </a:xfrm>
            <a:custGeom>
              <a:avLst/>
              <a:gdLst/>
              <a:ahLst/>
              <a:cxnLst/>
              <a:rect l="l" t="t" r="r" b="b"/>
              <a:pathLst>
                <a:path w="2344" h="982" extrusionOk="0">
                  <a:moveTo>
                    <a:pt x="507" y="0"/>
                  </a:moveTo>
                  <a:cubicBezTo>
                    <a:pt x="222" y="0"/>
                    <a:pt x="0" y="222"/>
                    <a:pt x="0" y="507"/>
                  </a:cubicBezTo>
                  <a:cubicBezTo>
                    <a:pt x="0" y="760"/>
                    <a:pt x="222" y="982"/>
                    <a:pt x="507" y="982"/>
                  </a:cubicBezTo>
                  <a:lnTo>
                    <a:pt x="1837" y="982"/>
                  </a:lnTo>
                  <a:cubicBezTo>
                    <a:pt x="2122" y="982"/>
                    <a:pt x="2344" y="760"/>
                    <a:pt x="2344" y="507"/>
                  </a:cubicBezTo>
                  <a:cubicBezTo>
                    <a:pt x="2344" y="222"/>
                    <a:pt x="2122" y="0"/>
                    <a:pt x="1837"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3"/>
            <p:cNvSpPr/>
            <p:nvPr/>
          </p:nvSpPr>
          <p:spPr>
            <a:xfrm>
              <a:off x="5127025" y="3021750"/>
              <a:ext cx="197950" cy="25375"/>
            </a:xfrm>
            <a:custGeom>
              <a:avLst/>
              <a:gdLst/>
              <a:ahLst/>
              <a:cxnLst/>
              <a:rect l="l" t="t" r="r" b="b"/>
              <a:pathLst>
                <a:path w="7918" h="1015" extrusionOk="0">
                  <a:moveTo>
                    <a:pt x="507" y="1"/>
                  </a:moveTo>
                  <a:cubicBezTo>
                    <a:pt x="222" y="1"/>
                    <a:pt x="1" y="222"/>
                    <a:pt x="1" y="508"/>
                  </a:cubicBezTo>
                  <a:cubicBezTo>
                    <a:pt x="1" y="793"/>
                    <a:pt x="222" y="1014"/>
                    <a:pt x="507" y="1014"/>
                  </a:cubicBezTo>
                  <a:lnTo>
                    <a:pt x="7443" y="1014"/>
                  </a:lnTo>
                  <a:cubicBezTo>
                    <a:pt x="7696" y="1014"/>
                    <a:pt x="7918" y="793"/>
                    <a:pt x="7918" y="508"/>
                  </a:cubicBezTo>
                  <a:cubicBezTo>
                    <a:pt x="7918" y="222"/>
                    <a:pt x="7696" y="1"/>
                    <a:pt x="7443"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3"/>
            <p:cNvSpPr/>
            <p:nvPr/>
          </p:nvSpPr>
          <p:spPr>
            <a:xfrm>
              <a:off x="3979025" y="3617125"/>
              <a:ext cx="119575" cy="24575"/>
            </a:xfrm>
            <a:custGeom>
              <a:avLst/>
              <a:gdLst/>
              <a:ahLst/>
              <a:cxnLst/>
              <a:rect l="l" t="t" r="r" b="b"/>
              <a:pathLst>
                <a:path w="4783" h="983" extrusionOk="0">
                  <a:moveTo>
                    <a:pt x="507" y="1"/>
                  </a:moveTo>
                  <a:cubicBezTo>
                    <a:pt x="222" y="1"/>
                    <a:pt x="0" y="222"/>
                    <a:pt x="0" y="508"/>
                  </a:cubicBezTo>
                  <a:cubicBezTo>
                    <a:pt x="0" y="761"/>
                    <a:pt x="222" y="983"/>
                    <a:pt x="507" y="983"/>
                  </a:cubicBezTo>
                  <a:lnTo>
                    <a:pt x="4307" y="983"/>
                  </a:lnTo>
                  <a:cubicBezTo>
                    <a:pt x="4561" y="983"/>
                    <a:pt x="4782" y="761"/>
                    <a:pt x="4782" y="508"/>
                  </a:cubicBezTo>
                  <a:cubicBezTo>
                    <a:pt x="4782" y="222"/>
                    <a:pt x="4561" y="1"/>
                    <a:pt x="4307"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3"/>
            <p:cNvSpPr/>
            <p:nvPr/>
          </p:nvSpPr>
          <p:spPr>
            <a:xfrm>
              <a:off x="4148450" y="3617125"/>
              <a:ext cx="50700" cy="24575"/>
            </a:xfrm>
            <a:custGeom>
              <a:avLst/>
              <a:gdLst/>
              <a:ahLst/>
              <a:cxnLst/>
              <a:rect l="l" t="t" r="r" b="b"/>
              <a:pathLst>
                <a:path w="2028" h="983" extrusionOk="0">
                  <a:moveTo>
                    <a:pt x="507" y="1"/>
                  </a:moveTo>
                  <a:cubicBezTo>
                    <a:pt x="222" y="1"/>
                    <a:pt x="1" y="222"/>
                    <a:pt x="1" y="508"/>
                  </a:cubicBezTo>
                  <a:cubicBezTo>
                    <a:pt x="1" y="761"/>
                    <a:pt x="222" y="983"/>
                    <a:pt x="507" y="983"/>
                  </a:cubicBezTo>
                  <a:lnTo>
                    <a:pt x="1521" y="983"/>
                  </a:lnTo>
                  <a:cubicBezTo>
                    <a:pt x="1806" y="983"/>
                    <a:pt x="2027" y="761"/>
                    <a:pt x="2027" y="508"/>
                  </a:cubicBezTo>
                  <a:cubicBezTo>
                    <a:pt x="2027" y="222"/>
                    <a:pt x="1806" y="1"/>
                    <a:pt x="1521"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3"/>
            <p:cNvSpPr/>
            <p:nvPr/>
          </p:nvSpPr>
          <p:spPr>
            <a:xfrm>
              <a:off x="4750175" y="3617125"/>
              <a:ext cx="136975" cy="24575"/>
            </a:xfrm>
            <a:custGeom>
              <a:avLst/>
              <a:gdLst/>
              <a:ahLst/>
              <a:cxnLst/>
              <a:rect l="l" t="t" r="r" b="b"/>
              <a:pathLst>
                <a:path w="5479" h="983" extrusionOk="0">
                  <a:moveTo>
                    <a:pt x="475" y="1"/>
                  </a:moveTo>
                  <a:cubicBezTo>
                    <a:pt x="222" y="1"/>
                    <a:pt x="0" y="222"/>
                    <a:pt x="0" y="508"/>
                  </a:cubicBezTo>
                  <a:cubicBezTo>
                    <a:pt x="0" y="761"/>
                    <a:pt x="222" y="983"/>
                    <a:pt x="475" y="983"/>
                  </a:cubicBezTo>
                  <a:lnTo>
                    <a:pt x="4972" y="983"/>
                  </a:lnTo>
                  <a:cubicBezTo>
                    <a:pt x="5257" y="983"/>
                    <a:pt x="5479" y="761"/>
                    <a:pt x="5479" y="508"/>
                  </a:cubicBezTo>
                  <a:cubicBezTo>
                    <a:pt x="5479" y="222"/>
                    <a:pt x="5257" y="1"/>
                    <a:pt x="4972"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3"/>
            <p:cNvSpPr/>
            <p:nvPr/>
          </p:nvSpPr>
          <p:spPr>
            <a:xfrm>
              <a:off x="4933850" y="3617125"/>
              <a:ext cx="58600" cy="24575"/>
            </a:xfrm>
            <a:custGeom>
              <a:avLst/>
              <a:gdLst/>
              <a:ahLst/>
              <a:cxnLst/>
              <a:rect l="l" t="t" r="r" b="b"/>
              <a:pathLst>
                <a:path w="2344" h="983" extrusionOk="0">
                  <a:moveTo>
                    <a:pt x="507" y="1"/>
                  </a:moveTo>
                  <a:cubicBezTo>
                    <a:pt x="222" y="1"/>
                    <a:pt x="0" y="222"/>
                    <a:pt x="0" y="508"/>
                  </a:cubicBezTo>
                  <a:cubicBezTo>
                    <a:pt x="0" y="761"/>
                    <a:pt x="222" y="983"/>
                    <a:pt x="507" y="983"/>
                  </a:cubicBezTo>
                  <a:lnTo>
                    <a:pt x="1837" y="983"/>
                  </a:lnTo>
                  <a:cubicBezTo>
                    <a:pt x="2122" y="983"/>
                    <a:pt x="2344" y="761"/>
                    <a:pt x="2344" y="508"/>
                  </a:cubicBezTo>
                  <a:cubicBezTo>
                    <a:pt x="2344" y="222"/>
                    <a:pt x="2122" y="1"/>
                    <a:pt x="1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3"/>
            <p:cNvSpPr/>
            <p:nvPr/>
          </p:nvSpPr>
          <p:spPr>
            <a:xfrm>
              <a:off x="5163450" y="3617125"/>
              <a:ext cx="73650" cy="24575"/>
            </a:xfrm>
            <a:custGeom>
              <a:avLst/>
              <a:gdLst/>
              <a:ahLst/>
              <a:cxnLst/>
              <a:rect l="l" t="t" r="r" b="b"/>
              <a:pathLst>
                <a:path w="2946" h="983" extrusionOk="0">
                  <a:moveTo>
                    <a:pt x="507" y="1"/>
                  </a:moveTo>
                  <a:cubicBezTo>
                    <a:pt x="222" y="1"/>
                    <a:pt x="0" y="222"/>
                    <a:pt x="0" y="508"/>
                  </a:cubicBezTo>
                  <a:cubicBezTo>
                    <a:pt x="0" y="761"/>
                    <a:pt x="222" y="983"/>
                    <a:pt x="507" y="983"/>
                  </a:cubicBezTo>
                  <a:lnTo>
                    <a:pt x="2439" y="983"/>
                  </a:lnTo>
                  <a:cubicBezTo>
                    <a:pt x="2724" y="983"/>
                    <a:pt x="2946" y="761"/>
                    <a:pt x="2946" y="508"/>
                  </a:cubicBezTo>
                  <a:cubicBezTo>
                    <a:pt x="2946" y="222"/>
                    <a:pt x="2724" y="1"/>
                    <a:pt x="2439"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3"/>
            <p:cNvSpPr/>
            <p:nvPr/>
          </p:nvSpPr>
          <p:spPr>
            <a:xfrm>
              <a:off x="3676575" y="2937825"/>
              <a:ext cx="139375" cy="25375"/>
            </a:xfrm>
            <a:custGeom>
              <a:avLst/>
              <a:gdLst/>
              <a:ahLst/>
              <a:cxnLst/>
              <a:rect l="l" t="t" r="r" b="b"/>
              <a:pathLst>
                <a:path w="5575" h="1015" extrusionOk="0">
                  <a:moveTo>
                    <a:pt x="507" y="1"/>
                  </a:moveTo>
                  <a:cubicBezTo>
                    <a:pt x="222" y="1"/>
                    <a:pt x="1" y="254"/>
                    <a:pt x="1" y="508"/>
                  </a:cubicBezTo>
                  <a:cubicBezTo>
                    <a:pt x="1" y="793"/>
                    <a:pt x="222" y="1014"/>
                    <a:pt x="507" y="1014"/>
                  </a:cubicBezTo>
                  <a:lnTo>
                    <a:pt x="5068" y="1014"/>
                  </a:lnTo>
                  <a:cubicBezTo>
                    <a:pt x="5321" y="1014"/>
                    <a:pt x="5575" y="793"/>
                    <a:pt x="5543" y="508"/>
                  </a:cubicBezTo>
                  <a:cubicBezTo>
                    <a:pt x="5543" y="223"/>
                    <a:pt x="5321" y="1"/>
                    <a:pt x="5068"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3"/>
            <p:cNvSpPr/>
            <p:nvPr/>
          </p:nvSpPr>
          <p:spPr>
            <a:xfrm>
              <a:off x="3852350" y="2937825"/>
              <a:ext cx="68100" cy="25375"/>
            </a:xfrm>
            <a:custGeom>
              <a:avLst/>
              <a:gdLst/>
              <a:ahLst/>
              <a:cxnLst/>
              <a:rect l="l" t="t" r="r" b="b"/>
              <a:pathLst>
                <a:path w="2724" h="1015" extrusionOk="0">
                  <a:moveTo>
                    <a:pt x="507" y="1"/>
                  </a:moveTo>
                  <a:cubicBezTo>
                    <a:pt x="222" y="1"/>
                    <a:pt x="0" y="254"/>
                    <a:pt x="0" y="508"/>
                  </a:cubicBezTo>
                  <a:cubicBezTo>
                    <a:pt x="0" y="793"/>
                    <a:pt x="222" y="1014"/>
                    <a:pt x="507" y="1014"/>
                  </a:cubicBezTo>
                  <a:lnTo>
                    <a:pt x="2217" y="1014"/>
                  </a:lnTo>
                  <a:cubicBezTo>
                    <a:pt x="2502" y="1014"/>
                    <a:pt x="2724" y="793"/>
                    <a:pt x="2724" y="508"/>
                  </a:cubicBezTo>
                  <a:cubicBezTo>
                    <a:pt x="2724" y="223"/>
                    <a:pt x="2502" y="1"/>
                    <a:pt x="2217"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3"/>
            <p:cNvSpPr/>
            <p:nvPr/>
          </p:nvSpPr>
          <p:spPr>
            <a:xfrm>
              <a:off x="2966400" y="2846400"/>
              <a:ext cx="266050" cy="531650"/>
            </a:xfrm>
            <a:custGeom>
              <a:avLst/>
              <a:gdLst/>
              <a:ahLst/>
              <a:cxnLst/>
              <a:rect l="l" t="t" r="r" b="b"/>
              <a:pathLst>
                <a:path w="10642" h="21266" extrusionOk="0">
                  <a:moveTo>
                    <a:pt x="191" y="0"/>
                  </a:moveTo>
                  <a:cubicBezTo>
                    <a:pt x="143" y="0"/>
                    <a:pt x="96" y="16"/>
                    <a:pt x="64" y="48"/>
                  </a:cubicBezTo>
                  <a:cubicBezTo>
                    <a:pt x="1" y="111"/>
                    <a:pt x="1" y="238"/>
                    <a:pt x="64" y="301"/>
                  </a:cubicBezTo>
                  <a:lnTo>
                    <a:pt x="10293" y="10530"/>
                  </a:lnTo>
                  <a:lnTo>
                    <a:pt x="10293" y="21076"/>
                  </a:lnTo>
                  <a:cubicBezTo>
                    <a:pt x="10293" y="21171"/>
                    <a:pt x="10388" y="21266"/>
                    <a:pt x="10483" y="21266"/>
                  </a:cubicBezTo>
                  <a:cubicBezTo>
                    <a:pt x="10546" y="21266"/>
                    <a:pt x="10641" y="21171"/>
                    <a:pt x="10641" y="21076"/>
                  </a:cubicBezTo>
                  <a:lnTo>
                    <a:pt x="10641" y="10435"/>
                  </a:lnTo>
                  <a:cubicBezTo>
                    <a:pt x="10641" y="10403"/>
                    <a:pt x="10610" y="10372"/>
                    <a:pt x="10578" y="10340"/>
                  </a:cubicBezTo>
                  <a:lnTo>
                    <a:pt x="317" y="48"/>
                  </a:lnTo>
                  <a:cubicBezTo>
                    <a:pt x="286" y="16"/>
                    <a:pt x="238" y="0"/>
                    <a:pt x="191"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3"/>
            <p:cNvSpPr/>
            <p:nvPr/>
          </p:nvSpPr>
          <p:spPr>
            <a:xfrm>
              <a:off x="2741550" y="2634600"/>
              <a:ext cx="266850" cy="266850"/>
            </a:xfrm>
            <a:custGeom>
              <a:avLst/>
              <a:gdLst/>
              <a:ahLst/>
              <a:cxnLst/>
              <a:rect l="l" t="t" r="r" b="b"/>
              <a:pathLst>
                <a:path w="10674" h="10674" extrusionOk="0">
                  <a:moveTo>
                    <a:pt x="5321" y="317"/>
                  </a:moveTo>
                  <a:cubicBezTo>
                    <a:pt x="8076" y="317"/>
                    <a:pt x="10325" y="2566"/>
                    <a:pt x="10325" y="5353"/>
                  </a:cubicBezTo>
                  <a:cubicBezTo>
                    <a:pt x="10325" y="8108"/>
                    <a:pt x="8076" y="10356"/>
                    <a:pt x="5321" y="10356"/>
                  </a:cubicBezTo>
                  <a:cubicBezTo>
                    <a:pt x="2566" y="10356"/>
                    <a:pt x="317" y="8108"/>
                    <a:pt x="317" y="5353"/>
                  </a:cubicBezTo>
                  <a:cubicBezTo>
                    <a:pt x="317" y="2566"/>
                    <a:pt x="2566" y="317"/>
                    <a:pt x="5321" y="317"/>
                  </a:cubicBezTo>
                  <a:close/>
                  <a:moveTo>
                    <a:pt x="5321" y="1"/>
                  </a:moveTo>
                  <a:cubicBezTo>
                    <a:pt x="2376" y="1"/>
                    <a:pt x="1" y="2408"/>
                    <a:pt x="1" y="5353"/>
                  </a:cubicBezTo>
                  <a:cubicBezTo>
                    <a:pt x="1" y="8298"/>
                    <a:pt x="2376" y="10673"/>
                    <a:pt x="5321" y="10673"/>
                  </a:cubicBezTo>
                  <a:cubicBezTo>
                    <a:pt x="8266" y="10673"/>
                    <a:pt x="10673" y="8298"/>
                    <a:pt x="10673" y="5353"/>
                  </a:cubicBezTo>
                  <a:cubicBezTo>
                    <a:pt x="10673" y="2408"/>
                    <a:pt x="8266" y="1"/>
                    <a:pt x="5321"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3"/>
            <p:cNvSpPr/>
            <p:nvPr/>
          </p:nvSpPr>
          <p:spPr>
            <a:xfrm>
              <a:off x="2770850" y="2673800"/>
              <a:ext cx="207450" cy="188450"/>
            </a:xfrm>
            <a:custGeom>
              <a:avLst/>
              <a:gdLst/>
              <a:ahLst/>
              <a:cxnLst/>
              <a:rect l="l" t="t" r="r" b="b"/>
              <a:pathLst>
                <a:path w="8298" h="7538" extrusionOk="0">
                  <a:moveTo>
                    <a:pt x="4161" y="0"/>
                  </a:moveTo>
                  <a:cubicBezTo>
                    <a:pt x="3199" y="0"/>
                    <a:pt x="2233" y="365"/>
                    <a:pt x="1489" y="1093"/>
                  </a:cubicBezTo>
                  <a:cubicBezTo>
                    <a:pt x="0" y="2581"/>
                    <a:pt x="0" y="4957"/>
                    <a:pt x="1489" y="6445"/>
                  </a:cubicBezTo>
                  <a:cubicBezTo>
                    <a:pt x="2233" y="7173"/>
                    <a:pt x="3199" y="7538"/>
                    <a:pt x="4161" y="7538"/>
                  </a:cubicBezTo>
                  <a:cubicBezTo>
                    <a:pt x="5123" y="7538"/>
                    <a:pt x="6081" y="7173"/>
                    <a:pt x="6809" y="6445"/>
                  </a:cubicBezTo>
                  <a:cubicBezTo>
                    <a:pt x="8298" y="4957"/>
                    <a:pt x="8298" y="2581"/>
                    <a:pt x="6809" y="1093"/>
                  </a:cubicBezTo>
                  <a:cubicBezTo>
                    <a:pt x="6081" y="365"/>
                    <a:pt x="5123" y="0"/>
                    <a:pt x="4161"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3"/>
            <p:cNvSpPr/>
            <p:nvPr/>
          </p:nvSpPr>
          <p:spPr>
            <a:xfrm>
              <a:off x="3700325" y="2547525"/>
              <a:ext cx="8750" cy="292150"/>
            </a:xfrm>
            <a:custGeom>
              <a:avLst/>
              <a:gdLst/>
              <a:ahLst/>
              <a:cxnLst/>
              <a:rect l="l" t="t" r="r" b="b"/>
              <a:pathLst>
                <a:path w="350" h="11686" extrusionOk="0">
                  <a:moveTo>
                    <a:pt x="191" y="0"/>
                  </a:moveTo>
                  <a:cubicBezTo>
                    <a:pt x="96" y="0"/>
                    <a:pt x="1" y="63"/>
                    <a:pt x="1" y="158"/>
                  </a:cubicBezTo>
                  <a:lnTo>
                    <a:pt x="1" y="11528"/>
                  </a:lnTo>
                  <a:cubicBezTo>
                    <a:pt x="1" y="11623"/>
                    <a:pt x="96" y="11686"/>
                    <a:pt x="191" y="11686"/>
                  </a:cubicBezTo>
                  <a:cubicBezTo>
                    <a:pt x="254" y="11686"/>
                    <a:pt x="349" y="11623"/>
                    <a:pt x="349" y="11528"/>
                  </a:cubicBezTo>
                  <a:lnTo>
                    <a:pt x="349" y="158"/>
                  </a:lnTo>
                  <a:cubicBezTo>
                    <a:pt x="349" y="63"/>
                    <a:pt x="254" y="0"/>
                    <a:pt x="191"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3"/>
            <p:cNvSpPr/>
            <p:nvPr/>
          </p:nvSpPr>
          <p:spPr>
            <a:xfrm>
              <a:off x="2598250" y="3306775"/>
              <a:ext cx="424400" cy="669025"/>
            </a:xfrm>
            <a:custGeom>
              <a:avLst/>
              <a:gdLst/>
              <a:ahLst/>
              <a:cxnLst/>
              <a:rect l="l" t="t" r="r" b="b"/>
              <a:pathLst>
                <a:path w="16976" h="26761" extrusionOk="0">
                  <a:moveTo>
                    <a:pt x="159" y="1"/>
                  </a:moveTo>
                  <a:cubicBezTo>
                    <a:pt x="64" y="1"/>
                    <a:pt x="0" y="64"/>
                    <a:pt x="0" y="159"/>
                  </a:cubicBezTo>
                  <a:lnTo>
                    <a:pt x="0" y="16532"/>
                  </a:lnTo>
                  <a:cubicBezTo>
                    <a:pt x="0" y="16563"/>
                    <a:pt x="32" y="16595"/>
                    <a:pt x="64" y="16627"/>
                  </a:cubicBezTo>
                  <a:lnTo>
                    <a:pt x="10103" y="26697"/>
                  </a:lnTo>
                  <a:cubicBezTo>
                    <a:pt x="10135" y="26729"/>
                    <a:pt x="10198" y="26761"/>
                    <a:pt x="10230" y="26761"/>
                  </a:cubicBezTo>
                  <a:lnTo>
                    <a:pt x="16817" y="26761"/>
                  </a:lnTo>
                  <a:cubicBezTo>
                    <a:pt x="16912" y="26761"/>
                    <a:pt x="16975" y="26666"/>
                    <a:pt x="16975" y="26571"/>
                  </a:cubicBezTo>
                  <a:cubicBezTo>
                    <a:pt x="16975" y="26476"/>
                    <a:pt x="16880" y="26412"/>
                    <a:pt x="16785" y="26412"/>
                  </a:cubicBezTo>
                  <a:lnTo>
                    <a:pt x="10293" y="26412"/>
                  </a:lnTo>
                  <a:lnTo>
                    <a:pt x="349" y="16437"/>
                  </a:lnTo>
                  <a:lnTo>
                    <a:pt x="349" y="159"/>
                  </a:lnTo>
                  <a:cubicBezTo>
                    <a:pt x="349" y="64"/>
                    <a:pt x="254" y="1"/>
                    <a:pt x="15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3"/>
            <p:cNvSpPr/>
            <p:nvPr/>
          </p:nvSpPr>
          <p:spPr>
            <a:xfrm>
              <a:off x="5914000" y="2241900"/>
              <a:ext cx="8725" cy="249425"/>
            </a:xfrm>
            <a:custGeom>
              <a:avLst/>
              <a:gdLst/>
              <a:ahLst/>
              <a:cxnLst/>
              <a:rect l="l" t="t" r="r" b="b"/>
              <a:pathLst>
                <a:path w="349" h="9977" extrusionOk="0">
                  <a:moveTo>
                    <a:pt x="191" y="1"/>
                  </a:moveTo>
                  <a:cubicBezTo>
                    <a:pt x="96" y="1"/>
                    <a:pt x="1" y="96"/>
                    <a:pt x="1" y="191"/>
                  </a:cubicBezTo>
                  <a:lnTo>
                    <a:pt x="1" y="9787"/>
                  </a:lnTo>
                  <a:cubicBezTo>
                    <a:pt x="1" y="9882"/>
                    <a:pt x="96" y="9977"/>
                    <a:pt x="191" y="9977"/>
                  </a:cubicBezTo>
                  <a:cubicBezTo>
                    <a:pt x="286" y="9977"/>
                    <a:pt x="349" y="9882"/>
                    <a:pt x="349" y="9787"/>
                  </a:cubicBezTo>
                  <a:lnTo>
                    <a:pt x="349" y="191"/>
                  </a:lnTo>
                  <a:cubicBezTo>
                    <a:pt x="349" y="96"/>
                    <a:pt x="286" y="1"/>
                    <a:pt x="191"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3"/>
            <p:cNvSpPr/>
            <p:nvPr/>
          </p:nvSpPr>
          <p:spPr>
            <a:xfrm>
              <a:off x="4192800" y="2458050"/>
              <a:ext cx="240700" cy="240700"/>
            </a:xfrm>
            <a:custGeom>
              <a:avLst/>
              <a:gdLst/>
              <a:ahLst/>
              <a:cxnLst/>
              <a:rect l="l" t="t" r="r" b="b"/>
              <a:pathLst>
                <a:path w="9628" h="9628" extrusionOk="0">
                  <a:moveTo>
                    <a:pt x="4814" y="1014"/>
                  </a:moveTo>
                  <a:cubicBezTo>
                    <a:pt x="6936" y="1014"/>
                    <a:pt x="8646" y="2724"/>
                    <a:pt x="8646" y="4814"/>
                  </a:cubicBezTo>
                  <a:cubicBezTo>
                    <a:pt x="8646" y="6904"/>
                    <a:pt x="6936" y="8614"/>
                    <a:pt x="4814" y="8614"/>
                  </a:cubicBezTo>
                  <a:cubicBezTo>
                    <a:pt x="2724" y="8614"/>
                    <a:pt x="1013" y="6904"/>
                    <a:pt x="1013" y="4814"/>
                  </a:cubicBezTo>
                  <a:cubicBezTo>
                    <a:pt x="1013" y="2724"/>
                    <a:pt x="2724" y="1014"/>
                    <a:pt x="4814" y="1014"/>
                  </a:cubicBezTo>
                  <a:close/>
                  <a:moveTo>
                    <a:pt x="4814" y="1"/>
                  </a:moveTo>
                  <a:cubicBezTo>
                    <a:pt x="2185" y="1"/>
                    <a:pt x="0" y="2154"/>
                    <a:pt x="0" y="4814"/>
                  </a:cubicBezTo>
                  <a:cubicBezTo>
                    <a:pt x="0" y="7474"/>
                    <a:pt x="2185" y="9628"/>
                    <a:pt x="4814" y="9628"/>
                  </a:cubicBezTo>
                  <a:cubicBezTo>
                    <a:pt x="7474" y="9628"/>
                    <a:pt x="9627" y="7474"/>
                    <a:pt x="9627" y="4814"/>
                  </a:cubicBezTo>
                  <a:cubicBezTo>
                    <a:pt x="9627" y="2154"/>
                    <a:pt x="7474" y="1"/>
                    <a:pt x="4814"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3"/>
            <p:cNvSpPr/>
            <p:nvPr/>
          </p:nvSpPr>
          <p:spPr>
            <a:xfrm>
              <a:off x="4135000" y="1664750"/>
              <a:ext cx="438625" cy="438625"/>
            </a:xfrm>
            <a:custGeom>
              <a:avLst/>
              <a:gdLst/>
              <a:ahLst/>
              <a:cxnLst/>
              <a:rect l="l" t="t" r="r" b="b"/>
              <a:pathLst>
                <a:path w="17545" h="17545" extrusionOk="0">
                  <a:moveTo>
                    <a:pt x="8772" y="1362"/>
                  </a:moveTo>
                  <a:cubicBezTo>
                    <a:pt x="12858" y="1362"/>
                    <a:pt x="16183" y="4687"/>
                    <a:pt x="16183" y="8773"/>
                  </a:cubicBezTo>
                  <a:cubicBezTo>
                    <a:pt x="16183" y="12858"/>
                    <a:pt x="12858" y="16183"/>
                    <a:pt x="8772" y="16183"/>
                  </a:cubicBezTo>
                  <a:cubicBezTo>
                    <a:pt x="4687" y="16183"/>
                    <a:pt x="1362" y="12858"/>
                    <a:pt x="1362" y="8773"/>
                  </a:cubicBezTo>
                  <a:cubicBezTo>
                    <a:pt x="1362" y="4687"/>
                    <a:pt x="4687" y="1362"/>
                    <a:pt x="8772" y="1362"/>
                  </a:cubicBezTo>
                  <a:close/>
                  <a:moveTo>
                    <a:pt x="8772" y="0"/>
                  </a:moveTo>
                  <a:cubicBezTo>
                    <a:pt x="3959" y="0"/>
                    <a:pt x="0" y="3927"/>
                    <a:pt x="0" y="8773"/>
                  </a:cubicBezTo>
                  <a:cubicBezTo>
                    <a:pt x="0" y="13618"/>
                    <a:pt x="3959" y="17545"/>
                    <a:pt x="8772" y="17545"/>
                  </a:cubicBezTo>
                  <a:cubicBezTo>
                    <a:pt x="13618" y="17545"/>
                    <a:pt x="17545" y="13586"/>
                    <a:pt x="17545" y="8773"/>
                  </a:cubicBezTo>
                  <a:cubicBezTo>
                    <a:pt x="17545" y="3927"/>
                    <a:pt x="13618" y="0"/>
                    <a:pt x="8772"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3"/>
            <p:cNvSpPr/>
            <p:nvPr/>
          </p:nvSpPr>
          <p:spPr>
            <a:xfrm>
              <a:off x="3285475" y="2764450"/>
              <a:ext cx="172625" cy="172625"/>
            </a:xfrm>
            <a:custGeom>
              <a:avLst/>
              <a:gdLst/>
              <a:ahLst/>
              <a:cxnLst/>
              <a:rect l="l" t="t" r="r" b="b"/>
              <a:pathLst>
                <a:path w="6905" h="6905" extrusionOk="0">
                  <a:moveTo>
                    <a:pt x="3452" y="1014"/>
                  </a:moveTo>
                  <a:cubicBezTo>
                    <a:pt x="4814" y="1014"/>
                    <a:pt x="5891" y="2091"/>
                    <a:pt x="5891" y="3452"/>
                  </a:cubicBezTo>
                  <a:cubicBezTo>
                    <a:pt x="5891" y="4782"/>
                    <a:pt x="4782" y="5891"/>
                    <a:pt x="3452" y="5891"/>
                  </a:cubicBezTo>
                  <a:cubicBezTo>
                    <a:pt x="2090" y="5891"/>
                    <a:pt x="1014" y="4782"/>
                    <a:pt x="1014" y="3452"/>
                  </a:cubicBezTo>
                  <a:cubicBezTo>
                    <a:pt x="1014" y="2091"/>
                    <a:pt x="2122" y="1014"/>
                    <a:pt x="3452" y="1014"/>
                  </a:cubicBezTo>
                  <a:close/>
                  <a:moveTo>
                    <a:pt x="3452" y="0"/>
                  </a:moveTo>
                  <a:cubicBezTo>
                    <a:pt x="1552" y="0"/>
                    <a:pt x="0" y="1552"/>
                    <a:pt x="0" y="3452"/>
                  </a:cubicBezTo>
                  <a:cubicBezTo>
                    <a:pt x="0" y="5352"/>
                    <a:pt x="1552" y="6904"/>
                    <a:pt x="3452" y="6904"/>
                  </a:cubicBezTo>
                  <a:cubicBezTo>
                    <a:pt x="5352" y="6904"/>
                    <a:pt x="6904" y="5352"/>
                    <a:pt x="6904" y="3452"/>
                  </a:cubicBezTo>
                  <a:cubicBezTo>
                    <a:pt x="6904" y="1552"/>
                    <a:pt x="5352" y="0"/>
                    <a:pt x="3452"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3"/>
            <p:cNvSpPr/>
            <p:nvPr/>
          </p:nvSpPr>
          <p:spPr>
            <a:xfrm>
              <a:off x="5016975" y="1886425"/>
              <a:ext cx="254950" cy="254950"/>
            </a:xfrm>
            <a:custGeom>
              <a:avLst/>
              <a:gdLst/>
              <a:ahLst/>
              <a:cxnLst/>
              <a:rect l="l" t="t" r="r" b="b"/>
              <a:pathLst>
                <a:path w="10198" h="10198" extrusionOk="0">
                  <a:moveTo>
                    <a:pt x="5099" y="982"/>
                  </a:moveTo>
                  <a:cubicBezTo>
                    <a:pt x="7348" y="982"/>
                    <a:pt x="9185" y="2819"/>
                    <a:pt x="9185" y="5099"/>
                  </a:cubicBezTo>
                  <a:cubicBezTo>
                    <a:pt x="9185" y="7348"/>
                    <a:pt x="7348" y="9185"/>
                    <a:pt x="5099" y="9185"/>
                  </a:cubicBezTo>
                  <a:cubicBezTo>
                    <a:pt x="2851" y="9185"/>
                    <a:pt x="1014" y="7348"/>
                    <a:pt x="1014" y="5099"/>
                  </a:cubicBezTo>
                  <a:cubicBezTo>
                    <a:pt x="1014" y="2819"/>
                    <a:pt x="2851" y="982"/>
                    <a:pt x="5099" y="982"/>
                  </a:cubicBezTo>
                  <a:close/>
                  <a:moveTo>
                    <a:pt x="5099" y="1"/>
                  </a:moveTo>
                  <a:cubicBezTo>
                    <a:pt x="2281" y="1"/>
                    <a:pt x="1" y="2281"/>
                    <a:pt x="1" y="5099"/>
                  </a:cubicBezTo>
                  <a:cubicBezTo>
                    <a:pt x="1" y="7886"/>
                    <a:pt x="2281" y="10198"/>
                    <a:pt x="5099" y="10198"/>
                  </a:cubicBezTo>
                  <a:cubicBezTo>
                    <a:pt x="7918" y="10198"/>
                    <a:pt x="10198" y="7886"/>
                    <a:pt x="10198" y="5099"/>
                  </a:cubicBezTo>
                  <a:cubicBezTo>
                    <a:pt x="10198" y="2281"/>
                    <a:pt x="7918" y="1"/>
                    <a:pt x="5099"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3"/>
            <p:cNvSpPr/>
            <p:nvPr/>
          </p:nvSpPr>
          <p:spPr>
            <a:xfrm>
              <a:off x="6183975" y="1449400"/>
              <a:ext cx="254975" cy="254950"/>
            </a:xfrm>
            <a:custGeom>
              <a:avLst/>
              <a:gdLst/>
              <a:ahLst/>
              <a:cxnLst/>
              <a:rect l="l" t="t" r="r" b="b"/>
              <a:pathLst>
                <a:path w="10199" h="10198" extrusionOk="0">
                  <a:moveTo>
                    <a:pt x="5099" y="1014"/>
                  </a:moveTo>
                  <a:cubicBezTo>
                    <a:pt x="7348" y="1014"/>
                    <a:pt x="9185" y="2851"/>
                    <a:pt x="9185" y="5099"/>
                  </a:cubicBezTo>
                  <a:cubicBezTo>
                    <a:pt x="9185" y="7379"/>
                    <a:pt x="7348" y="9216"/>
                    <a:pt x="5099" y="9216"/>
                  </a:cubicBezTo>
                  <a:cubicBezTo>
                    <a:pt x="2819" y="9216"/>
                    <a:pt x="982" y="7379"/>
                    <a:pt x="982" y="5099"/>
                  </a:cubicBezTo>
                  <a:cubicBezTo>
                    <a:pt x="982" y="2851"/>
                    <a:pt x="2819" y="1014"/>
                    <a:pt x="5099" y="1014"/>
                  </a:cubicBezTo>
                  <a:close/>
                  <a:moveTo>
                    <a:pt x="5099" y="0"/>
                  </a:moveTo>
                  <a:cubicBezTo>
                    <a:pt x="2281" y="0"/>
                    <a:pt x="1" y="2312"/>
                    <a:pt x="1" y="5099"/>
                  </a:cubicBezTo>
                  <a:cubicBezTo>
                    <a:pt x="1" y="7918"/>
                    <a:pt x="2281" y="10198"/>
                    <a:pt x="5099" y="10198"/>
                  </a:cubicBezTo>
                  <a:cubicBezTo>
                    <a:pt x="7886" y="10198"/>
                    <a:pt x="10198" y="7918"/>
                    <a:pt x="10198" y="5099"/>
                  </a:cubicBezTo>
                  <a:cubicBezTo>
                    <a:pt x="10198" y="2312"/>
                    <a:pt x="7886" y="0"/>
                    <a:pt x="5099"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3"/>
            <p:cNvSpPr/>
            <p:nvPr/>
          </p:nvSpPr>
          <p:spPr>
            <a:xfrm>
              <a:off x="6605975" y="3315475"/>
              <a:ext cx="394300" cy="394325"/>
            </a:xfrm>
            <a:custGeom>
              <a:avLst/>
              <a:gdLst/>
              <a:ahLst/>
              <a:cxnLst/>
              <a:rect l="l" t="t" r="r" b="b"/>
              <a:pathLst>
                <a:path w="15772" h="15773" extrusionOk="0">
                  <a:moveTo>
                    <a:pt x="7886" y="1014"/>
                  </a:moveTo>
                  <a:cubicBezTo>
                    <a:pt x="11686" y="1014"/>
                    <a:pt x="14790" y="4118"/>
                    <a:pt x="14790" y="7887"/>
                  </a:cubicBezTo>
                  <a:cubicBezTo>
                    <a:pt x="14790" y="11687"/>
                    <a:pt x="11686" y="14790"/>
                    <a:pt x="7886" y="14790"/>
                  </a:cubicBezTo>
                  <a:cubicBezTo>
                    <a:pt x="4086" y="14790"/>
                    <a:pt x="1014" y="11687"/>
                    <a:pt x="1014" y="7887"/>
                  </a:cubicBezTo>
                  <a:cubicBezTo>
                    <a:pt x="1014" y="4118"/>
                    <a:pt x="4086" y="1014"/>
                    <a:pt x="7886" y="1014"/>
                  </a:cubicBezTo>
                  <a:close/>
                  <a:moveTo>
                    <a:pt x="7886" y="1"/>
                  </a:moveTo>
                  <a:cubicBezTo>
                    <a:pt x="3547" y="1"/>
                    <a:pt x="0" y="3548"/>
                    <a:pt x="0" y="7887"/>
                  </a:cubicBezTo>
                  <a:cubicBezTo>
                    <a:pt x="0" y="12257"/>
                    <a:pt x="3547" y="15772"/>
                    <a:pt x="7886" y="15772"/>
                  </a:cubicBezTo>
                  <a:cubicBezTo>
                    <a:pt x="12256" y="15772"/>
                    <a:pt x="15772" y="12257"/>
                    <a:pt x="15772" y="7887"/>
                  </a:cubicBezTo>
                  <a:cubicBezTo>
                    <a:pt x="15772" y="3548"/>
                    <a:pt x="12225" y="1"/>
                    <a:pt x="7886"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3"/>
            <p:cNvSpPr/>
            <p:nvPr/>
          </p:nvSpPr>
          <p:spPr>
            <a:xfrm>
              <a:off x="6647150" y="2157200"/>
              <a:ext cx="178150" cy="178150"/>
            </a:xfrm>
            <a:custGeom>
              <a:avLst/>
              <a:gdLst/>
              <a:ahLst/>
              <a:cxnLst/>
              <a:rect l="l" t="t" r="r" b="b"/>
              <a:pathLst>
                <a:path w="7126" h="7126" extrusionOk="0">
                  <a:moveTo>
                    <a:pt x="3579" y="1014"/>
                  </a:moveTo>
                  <a:cubicBezTo>
                    <a:pt x="4972" y="1014"/>
                    <a:pt x="6144" y="2154"/>
                    <a:pt x="6144" y="3579"/>
                  </a:cubicBezTo>
                  <a:cubicBezTo>
                    <a:pt x="6144" y="4972"/>
                    <a:pt x="4972" y="6112"/>
                    <a:pt x="3579" y="6112"/>
                  </a:cubicBezTo>
                  <a:cubicBezTo>
                    <a:pt x="2154" y="6112"/>
                    <a:pt x="1014" y="4972"/>
                    <a:pt x="1014" y="3579"/>
                  </a:cubicBezTo>
                  <a:cubicBezTo>
                    <a:pt x="1014" y="2154"/>
                    <a:pt x="2154" y="1014"/>
                    <a:pt x="3579" y="1014"/>
                  </a:cubicBezTo>
                  <a:close/>
                  <a:moveTo>
                    <a:pt x="3579" y="0"/>
                  </a:moveTo>
                  <a:cubicBezTo>
                    <a:pt x="1615" y="0"/>
                    <a:pt x="0" y="1615"/>
                    <a:pt x="0" y="3579"/>
                  </a:cubicBezTo>
                  <a:cubicBezTo>
                    <a:pt x="0" y="5542"/>
                    <a:pt x="1615" y="7126"/>
                    <a:pt x="3579" y="7126"/>
                  </a:cubicBezTo>
                  <a:cubicBezTo>
                    <a:pt x="5542" y="7126"/>
                    <a:pt x="7126" y="5542"/>
                    <a:pt x="7126" y="3579"/>
                  </a:cubicBezTo>
                  <a:cubicBezTo>
                    <a:pt x="7126" y="1615"/>
                    <a:pt x="5542" y="0"/>
                    <a:pt x="3579"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3"/>
            <p:cNvSpPr/>
            <p:nvPr/>
          </p:nvSpPr>
          <p:spPr>
            <a:xfrm>
              <a:off x="4713750" y="2228450"/>
              <a:ext cx="91850" cy="91075"/>
            </a:xfrm>
            <a:custGeom>
              <a:avLst/>
              <a:gdLst/>
              <a:ahLst/>
              <a:cxnLst/>
              <a:rect l="l" t="t" r="r" b="b"/>
              <a:pathLst>
                <a:path w="3674" h="3643" extrusionOk="0">
                  <a:moveTo>
                    <a:pt x="1837" y="982"/>
                  </a:moveTo>
                  <a:cubicBezTo>
                    <a:pt x="2280" y="982"/>
                    <a:pt x="2660" y="1362"/>
                    <a:pt x="2660" y="1806"/>
                  </a:cubicBezTo>
                  <a:cubicBezTo>
                    <a:pt x="2660" y="2281"/>
                    <a:pt x="2280" y="2661"/>
                    <a:pt x="1837" y="2661"/>
                  </a:cubicBezTo>
                  <a:cubicBezTo>
                    <a:pt x="1394" y="2661"/>
                    <a:pt x="1014" y="2281"/>
                    <a:pt x="1014" y="1806"/>
                  </a:cubicBezTo>
                  <a:cubicBezTo>
                    <a:pt x="1014" y="1362"/>
                    <a:pt x="1394" y="982"/>
                    <a:pt x="1837" y="982"/>
                  </a:cubicBezTo>
                  <a:close/>
                  <a:moveTo>
                    <a:pt x="1837" y="1"/>
                  </a:moveTo>
                  <a:cubicBezTo>
                    <a:pt x="824" y="1"/>
                    <a:pt x="0" y="824"/>
                    <a:pt x="0" y="1806"/>
                  </a:cubicBezTo>
                  <a:cubicBezTo>
                    <a:pt x="0" y="2819"/>
                    <a:pt x="824" y="3642"/>
                    <a:pt x="1837" y="3642"/>
                  </a:cubicBezTo>
                  <a:cubicBezTo>
                    <a:pt x="2850" y="3642"/>
                    <a:pt x="3674" y="2819"/>
                    <a:pt x="3674" y="1806"/>
                  </a:cubicBezTo>
                  <a:cubicBezTo>
                    <a:pt x="3674" y="824"/>
                    <a:pt x="2850" y="1"/>
                    <a:pt x="1837"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3"/>
            <p:cNvSpPr/>
            <p:nvPr/>
          </p:nvSpPr>
          <p:spPr>
            <a:xfrm>
              <a:off x="3606900" y="2093075"/>
              <a:ext cx="152850" cy="153600"/>
            </a:xfrm>
            <a:custGeom>
              <a:avLst/>
              <a:gdLst/>
              <a:ahLst/>
              <a:cxnLst/>
              <a:rect l="l" t="t" r="r" b="b"/>
              <a:pathLst>
                <a:path w="6114" h="6144" extrusionOk="0">
                  <a:moveTo>
                    <a:pt x="3073" y="1014"/>
                  </a:moveTo>
                  <a:cubicBezTo>
                    <a:pt x="4181" y="1014"/>
                    <a:pt x="5131" y="1932"/>
                    <a:pt x="5131" y="3072"/>
                  </a:cubicBezTo>
                  <a:cubicBezTo>
                    <a:pt x="5131" y="4212"/>
                    <a:pt x="4181" y="5131"/>
                    <a:pt x="3073" y="5131"/>
                  </a:cubicBezTo>
                  <a:cubicBezTo>
                    <a:pt x="1933" y="5131"/>
                    <a:pt x="1014" y="4212"/>
                    <a:pt x="1014" y="3072"/>
                  </a:cubicBezTo>
                  <a:cubicBezTo>
                    <a:pt x="1014" y="1932"/>
                    <a:pt x="1933" y="1014"/>
                    <a:pt x="3073" y="1014"/>
                  </a:cubicBezTo>
                  <a:close/>
                  <a:moveTo>
                    <a:pt x="3073" y="0"/>
                  </a:moveTo>
                  <a:cubicBezTo>
                    <a:pt x="1363" y="0"/>
                    <a:pt x="1" y="1394"/>
                    <a:pt x="1" y="3072"/>
                  </a:cubicBezTo>
                  <a:cubicBezTo>
                    <a:pt x="1" y="4751"/>
                    <a:pt x="1363" y="6144"/>
                    <a:pt x="3073" y="6144"/>
                  </a:cubicBezTo>
                  <a:cubicBezTo>
                    <a:pt x="4751" y="6144"/>
                    <a:pt x="6113" y="4751"/>
                    <a:pt x="6113" y="3072"/>
                  </a:cubicBezTo>
                  <a:cubicBezTo>
                    <a:pt x="6113" y="1394"/>
                    <a:pt x="4751" y="0"/>
                    <a:pt x="3073"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3"/>
            <p:cNvSpPr/>
            <p:nvPr/>
          </p:nvSpPr>
          <p:spPr>
            <a:xfrm>
              <a:off x="4774700" y="1416150"/>
              <a:ext cx="152825" cy="152825"/>
            </a:xfrm>
            <a:custGeom>
              <a:avLst/>
              <a:gdLst/>
              <a:ahLst/>
              <a:cxnLst/>
              <a:rect l="l" t="t" r="r" b="b"/>
              <a:pathLst>
                <a:path w="6113" h="6113" extrusionOk="0">
                  <a:moveTo>
                    <a:pt x="3041" y="1014"/>
                  </a:moveTo>
                  <a:cubicBezTo>
                    <a:pt x="4181" y="1014"/>
                    <a:pt x="5099" y="1932"/>
                    <a:pt x="5099" y="3072"/>
                  </a:cubicBezTo>
                  <a:cubicBezTo>
                    <a:pt x="5099" y="4212"/>
                    <a:pt x="4181" y="5131"/>
                    <a:pt x="3041" y="5131"/>
                  </a:cubicBezTo>
                  <a:cubicBezTo>
                    <a:pt x="1901" y="5131"/>
                    <a:pt x="983" y="4212"/>
                    <a:pt x="983" y="3072"/>
                  </a:cubicBezTo>
                  <a:cubicBezTo>
                    <a:pt x="983" y="1932"/>
                    <a:pt x="1901" y="1014"/>
                    <a:pt x="3041" y="1014"/>
                  </a:cubicBezTo>
                  <a:close/>
                  <a:moveTo>
                    <a:pt x="3041" y="0"/>
                  </a:moveTo>
                  <a:cubicBezTo>
                    <a:pt x="1363" y="0"/>
                    <a:pt x="1" y="1394"/>
                    <a:pt x="1" y="3072"/>
                  </a:cubicBezTo>
                  <a:cubicBezTo>
                    <a:pt x="1" y="4751"/>
                    <a:pt x="1363" y="6112"/>
                    <a:pt x="3041" y="6112"/>
                  </a:cubicBezTo>
                  <a:cubicBezTo>
                    <a:pt x="4751" y="6112"/>
                    <a:pt x="6113" y="4751"/>
                    <a:pt x="6113" y="3072"/>
                  </a:cubicBezTo>
                  <a:cubicBezTo>
                    <a:pt x="6113" y="1394"/>
                    <a:pt x="4751" y="0"/>
                    <a:pt x="3041"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a:off x="2681375" y="4073950"/>
              <a:ext cx="197975" cy="197175"/>
            </a:xfrm>
            <a:custGeom>
              <a:avLst/>
              <a:gdLst/>
              <a:ahLst/>
              <a:cxnLst/>
              <a:rect l="l" t="t" r="r" b="b"/>
              <a:pathLst>
                <a:path w="7919" h="7887" extrusionOk="0">
                  <a:moveTo>
                    <a:pt x="3959" y="982"/>
                  </a:moveTo>
                  <a:cubicBezTo>
                    <a:pt x="5575" y="982"/>
                    <a:pt x="6905" y="2313"/>
                    <a:pt x="6905" y="3928"/>
                  </a:cubicBezTo>
                  <a:cubicBezTo>
                    <a:pt x="6905" y="5574"/>
                    <a:pt x="5575" y="6873"/>
                    <a:pt x="3959" y="6873"/>
                  </a:cubicBezTo>
                  <a:cubicBezTo>
                    <a:pt x="2344" y="6873"/>
                    <a:pt x="1014" y="5574"/>
                    <a:pt x="1014" y="3928"/>
                  </a:cubicBezTo>
                  <a:cubicBezTo>
                    <a:pt x="1014" y="2313"/>
                    <a:pt x="2344" y="982"/>
                    <a:pt x="3959" y="982"/>
                  </a:cubicBezTo>
                  <a:close/>
                  <a:moveTo>
                    <a:pt x="3959" y="1"/>
                  </a:moveTo>
                  <a:cubicBezTo>
                    <a:pt x="1774" y="1"/>
                    <a:pt x="1" y="1774"/>
                    <a:pt x="1" y="3928"/>
                  </a:cubicBezTo>
                  <a:cubicBezTo>
                    <a:pt x="1" y="6113"/>
                    <a:pt x="1774" y="7886"/>
                    <a:pt x="3959" y="7886"/>
                  </a:cubicBezTo>
                  <a:cubicBezTo>
                    <a:pt x="6145" y="7886"/>
                    <a:pt x="7886" y="6113"/>
                    <a:pt x="7918" y="3928"/>
                  </a:cubicBezTo>
                  <a:cubicBezTo>
                    <a:pt x="7918" y="1774"/>
                    <a:pt x="6145" y="1"/>
                    <a:pt x="3959"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 name="Google Shape;164;p13"/>
          <p:cNvSpPr txBox="1"/>
          <p:nvPr/>
        </p:nvSpPr>
        <p:spPr>
          <a:xfrm>
            <a:off x="221060" y="2022766"/>
            <a:ext cx="4065108" cy="1646161"/>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2400" dirty="0" err="1">
                <a:solidFill>
                  <a:srgbClr val="212832"/>
                </a:solidFill>
                <a:latin typeface="Fira Sans Extra Condensed SemiBold"/>
                <a:ea typeface="Fira Sans Extra Condensed SemiBold"/>
                <a:cs typeface="Fira Sans Extra Condensed SemiBold"/>
                <a:sym typeface="Fira Sans Extra Condensed SemiBold"/>
              </a:rPr>
              <a:t>Selesai</a:t>
            </a:r>
            <a:r>
              <a:rPr lang="en-US" sz="2400" dirty="0">
                <a:solidFill>
                  <a:srgbClr val="212832"/>
                </a:solidFill>
                <a:latin typeface="Fira Sans Extra Condensed SemiBold"/>
                <a:ea typeface="Fira Sans Extra Condensed SemiBold"/>
                <a:cs typeface="Fira Sans Extra Condensed SemiBold"/>
                <a:sym typeface="Fira Sans Extra Condensed SemiBold"/>
              </a:rPr>
              <a:t> </a:t>
            </a:r>
            <a:r>
              <a:rPr lang="en-US" sz="2400" dirty="0" err="1">
                <a:solidFill>
                  <a:srgbClr val="212832"/>
                </a:solidFill>
                <a:latin typeface="Fira Sans Extra Condensed SemiBold"/>
                <a:ea typeface="Fira Sans Extra Condensed SemiBold"/>
                <a:cs typeface="Fira Sans Extra Condensed SemiBold"/>
                <a:sym typeface="Fira Sans Extra Condensed SemiBold"/>
              </a:rPr>
              <a:t>sudah</a:t>
            </a:r>
            <a:r>
              <a:rPr lang="en-US" sz="2400" dirty="0">
                <a:solidFill>
                  <a:srgbClr val="212832"/>
                </a:solidFill>
                <a:latin typeface="Fira Sans Extra Condensed SemiBold"/>
                <a:ea typeface="Fira Sans Extra Condensed SemiBold"/>
                <a:cs typeface="Fira Sans Extra Condensed SemiBold"/>
                <a:sym typeface="Fira Sans Extra Condensed SemiBold"/>
              </a:rPr>
              <a:t> </a:t>
            </a:r>
            <a:r>
              <a:rPr lang="en-US" sz="2400" dirty="0" err="1">
                <a:solidFill>
                  <a:srgbClr val="212832"/>
                </a:solidFill>
                <a:latin typeface="Fira Sans Extra Condensed SemiBold"/>
                <a:ea typeface="Fira Sans Extra Condensed SemiBold"/>
                <a:cs typeface="Fira Sans Extra Condensed SemiBold"/>
                <a:sym typeface="Fira Sans Extra Condensed SemiBold"/>
              </a:rPr>
              <a:t>presentasi</a:t>
            </a:r>
            <a:r>
              <a:rPr lang="en-US" sz="2400" dirty="0">
                <a:solidFill>
                  <a:srgbClr val="212832"/>
                </a:solidFill>
                <a:latin typeface="Fira Sans Extra Condensed SemiBold"/>
                <a:ea typeface="Fira Sans Extra Condensed SemiBold"/>
                <a:cs typeface="Fira Sans Extra Condensed SemiBold"/>
                <a:sym typeface="Fira Sans Extra Condensed SemiBold"/>
              </a:rPr>
              <a:t> </a:t>
            </a:r>
            <a:r>
              <a:rPr lang="en-US" sz="2400" dirty="0" err="1">
                <a:solidFill>
                  <a:srgbClr val="212832"/>
                </a:solidFill>
                <a:latin typeface="Fira Sans Extra Condensed SemiBold"/>
                <a:ea typeface="Fira Sans Extra Condensed SemiBold"/>
                <a:cs typeface="Fira Sans Extra Condensed SemiBold"/>
                <a:sym typeface="Fira Sans Extra Condensed SemiBold"/>
              </a:rPr>
              <a:t>kelompok</a:t>
            </a:r>
            <a:r>
              <a:rPr lang="en-US" sz="2400" dirty="0">
                <a:solidFill>
                  <a:srgbClr val="212832"/>
                </a:solidFill>
                <a:latin typeface="Fira Sans Extra Condensed SemiBold"/>
                <a:ea typeface="Fira Sans Extra Condensed SemiBold"/>
                <a:cs typeface="Fira Sans Extra Condensed SemiBold"/>
                <a:sym typeface="Fira Sans Extra Condensed SemiBold"/>
              </a:rPr>
              <a:t> kami pada </a:t>
            </a:r>
            <a:r>
              <a:rPr lang="en-US" sz="2400" dirty="0" err="1">
                <a:solidFill>
                  <a:srgbClr val="212832"/>
                </a:solidFill>
                <a:latin typeface="Fira Sans Extra Condensed SemiBold"/>
                <a:ea typeface="Fira Sans Extra Condensed SemiBold"/>
                <a:cs typeface="Fira Sans Extra Condensed SemiBold"/>
                <a:sym typeface="Fira Sans Extra Condensed SemiBold"/>
              </a:rPr>
              <a:t>hari</a:t>
            </a:r>
            <a:r>
              <a:rPr lang="en-US" sz="2400" dirty="0">
                <a:solidFill>
                  <a:srgbClr val="212832"/>
                </a:solidFill>
                <a:latin typeface="Fira Sans Extra Condensed SemiBold"/>
                <a:ea typeface="Fira Sans Extra Condensed SemiBold"/>
                <a:cs typeface="Fira Sans Extra Condensed SemiBold"/>
                <a:sym typeface="Fira Sans Extra Condensed SemiBold"/>
              </a:rPr>
              <a:t> </a:t>
            </a:r>
            <a:r>
              <a:rPr lang="en-US" sz="2400" dirty="0" err="1">
                <a:solidFill>
                  <a:srgbClr val="212832"/>
                </a:solidFill>
                <a:latin typeface="Fira Sans Extra Condensed SemiBold"/>
                <a:ea typeface="Fira Sans Extra Condensed SemiBold"/>
                <a:cs typeface="Fira Sans Extra Condensed SemiBold"/>
                <a:sym typeface="Fira Sans Extra Condensed SemiBold"/>
              </a:rPr>
              <a:t>ini</a:t>
            </a:r>
            <a:r>
              <a:rPr lang="en-US" sz="2400" dirty="0">
                <a:solidFill>
                  <a:srgbClr val="212832"/>
                </a:solidFill>
                <a:latin typeface="Fira Sans Extra Condensed SemiBold"/>
                <a:ea typeface="Fira Sans Extra Condensed SemiBold"/>
                <a:cs typeface="Fira Sans Extra Condensed SemiBold"/>
                <a:sym typeface="Fira Sans Extra Condensed SemiBold"/>
              </a:rPr>
              <a:t>, </a:t>
            </a:r>
            <a:r>
              <a:rPr lang="en-US" sz="2400" dirty="0" err="1">
                <a:solidFill>
                  <a:srgbClr val="212832"/>
                </a:solidFill>
                <a:latin typeface="Fira Sans Extra Condensed SemiBold"/>
                <a:ea typeface="Fira Sans Extra Condensed SemiBold"/>
                <a:cs typeface="Fira Sans Extra Condensed SemiBold"/>
                <a:sym typeface="Fira Sans Extra Condensed SemiBold"/>
              </a:rPr>
              <a:t>seperti</a:t>
            </a:r>
            <a:r>
              <a:rPr lang="en-US" sz="2400" dirty="0">
                <a:solidFill>
                  <a:srgbClr val="212832"/>
                </a:solidFill>
                <a:latin typeface="Fira Sans Extra Condensed SemiBold"/>
                <a:ea typeface="Fira Sans Extra Condensed SemiBold"/>
                <a:cs typeface="Fira Sans Extra Condensed SemiBold"/>
                <a:sym typeface="Fira Sans Extra Condensed SemiBold"/>
              </a:rPr>
              <a:t> </a:t>
            </a:r>
            <a:r>
              <a:rPr lang="en-US" sz="2400" dirty="0" err="1">
                <a:solidFill>
                  <a:srgbClr val="212832"/>
                </a:solidFill>
                <a:latin typeface="Fira Sans Extra Condensed SemiBold"/>
                <a:ea typeface="Fira Sans Extra Condensed SemiBold"/>
                <a:cs typeface="Fira Sans Extra Condensed SemiBold"/>
                <a:sym typeface="Fira Sans Extra Condensed SemiBold"/>
              </a:rPr>
              <a:t>kamu</a:t>
            </a:r>
            <a:r>
              <a:rPr lang="en-US" sz="2400" dirty="0">
                <a:solidFill>
                  <a:srgbClr val="212832"/>
                </a:solidFill>
                <a:latin typeface="Fira Sans Extra Condensed SemiBold"/>
                <a:ea typeface="Fira Sans Extra Condensed SemiBold"/>
                <a:cs typeface="Fira Sans Extra Condensed SemiBold"/>
                <a:sym typeface="Fira Sans Extra Condensed SemiBold"/>
              </a:rPr>
              <a:t> dan </a:t>
            </a:r>
            <a:r>
              <a:rPr lang="en-US" sz="2400" dirty="0" err="1">
                <a:solidFill>
                  <a:srgbClr val="212832"/>
                </a:solidFill>
                <a:latin typeface="Fira Sans Extra Condensed SemiBold"/>
                <a:ea typeface="Fira Sans Extra Condensed SemiBold"/>
                <a:cs typeface="Fira Sans Extra Condensed SemiBold"/>
                <a:sym typeface="Fira Sans Extra Condensed SemiBold"/>
              </a:rPr>
              <a:t>dia</a:t>
            </a:r>
            <a:r>
              <a:rPr lang="en-US" sz="2400" dirty="0">
                <a:solidFill>
                  <a:srgbClr val="212832"/>
                </a:solidFill>
                <a:latin typeface="Fira Sans Extra Condensed SemiBold"/>
                <a:ea typeface="Fira Sans Extra Condensed SemiBold"/>
                <a:cs typeface="Fira Sans Extra Condensed SemiBold"/>
                <a:sym typeface="Fira Sans Extra Condensed SemiBold"/>
              </a:rPr>
              <a:t> yang </a:t>
            </a:r>
            <a:r>
              <a:rPr lang="en-US" sz="2400" dirty="0" err="1">
                <a:solidFill>
                  <a:srgbClr val="212832"/>
                </a:solidFill>
                <a:latin typeface="Fira Sans Extra Condensed SemiBold"/>
                <a:ea typeface="Fira Sans Extra Condensed SemiBold"/>
                <a:cs typeface="Fira Sans Extra Condensed SemiBold"/>
                <a:sym typeface="Fira Sans Extra Condensed SemiBold"/>
              </a:rPr>
              <a:t>sudah</a:t>
            </a:r>
            <a:r>
              <a:rPr lang="en-US" sz="2400" dirty="0">
                <a:solidFill>
                  <a:srgbClr val="212832"/>
                </a:solidFill>
                <a:latin typeface="Fira Sans Extra Condensed SemiBold"/>
                <a:ea typeface="Fira Sans Extra Condensed SemiBold"/>
                <a:cs typeface="Fira Sans Extra Condensed SemiBold"/>
                <a:sym typeface="Fira Sans Extra Condensed SemiBold"/>
              </a:rPr>
              <a:t> </a:t>
            </a:r>
            <a:r>
              <a:rPr lang="en-US" sz="2400" dirty="0" err="1">
                <a:solidFill>
                  <a:srgbClr val="212832"/>
                </a:solidFill>
                <a:latin typeface="Fira Sans Extra Condensed SemiBold"/>
                <a:ea typeface="Fira Sans Extra Condensed SemiBold"/>
                <a:cs typeface="Fira Sans Extra Condensed SemiBold"/>
                <a:sym typeface="Fira Sans Extra Condensed SemiBold"/>
              </a:rPr>
              <a:t>selesai</a:t>
            </a:r>
            <a:r>
              <a:rPr lang="en-US" sz="2400" dirty="0">
                <a:solidFill>
                  <a:srgbClr val="212832"/>
                </a:solidFill>
                <a:latin typeface="Fira Sans Extra Condensed SemiBold"/>
                <a:ea typeface="Fira Sans Extra Condensed SemiBold"/>
                <a:cs typeface="Fira Sans Extra Condensed SemiBold"/>
                <a:sym typeface="Fira Sans Extra Condensed SemiBold"/>
              </a:rPr>
              <a:t> </a:t>
            </a:r>
            <a:r>
              <a:rPr lang="en-US" sz="2400" dirty="0" err="1">
                <a:solidFill>
                  <a:srgbClr val="212832"/>
                </a:solidFill>
                <a:latin typeface="Fira Sans Extra Condensed SemiBold"/>
                <a:ea typeface="Fira Sans Extra Condensed SemiBold"/>
                <a:cs typeface="Fira Sans Extra Condensed SemiBold"/>
                <a:sym typeface="Fira Sans Extra Condensed SemiBold"/>
              </a:rPr>
              <a:t>tanpa</a:t>
            </a:r>
            <a:r>
              <a:rPr lang="en-US" sz="2400" dirty="0">
                <a:solidFill>
                  <a:srgbClr val="212832"/>
                </a:solidFill>
                <a:latin typeface="Fira Sans Extra Condensed SemiBold"/>
                <a:ea typeface="Fira Sans Extra Condensed SemiBold"/>
                <a:cs typeface="Fira Sans Extra Condensed SemiBold"/>
                <a:sym typeface="Fira Sans Extra Condensed SemiBold"/>
              </a:rPr>
              <a:t> </a:t>
            </a:r>
            <a:r>
              <a:rPr lang="en-US" sz="2400" dirty="0" err="1">
                <a:solidFill>
                  <a:srgbClr val="212832"/>
                </a:solidFill>
                <a:latin typeface="Fira Sans Extra Condensed SemiBold"/>
                <a:ea typeface="Fira Sans Extra Condensed SemiBold"/>
                <a:cs typeface="Fira Sans Extra Condensed SemiBold"/>
                <a:sym typeface="Fira Sans Extra Condensed SemiBold"/>
              </a:rPr>
              <a:t>pernah</a:t>
            </a:r>
            <a:r>
              <a:rPr lang="en-US" sz="2400" dirty="0">
                <a:solidFill>
                  <a:srgbClr val="212832"/>
                </a:solidFill>
                <a:latin typeface="Fira Sans Extra Condensed SemiBold"/>
                <a:ea typeface="Fira Sans Extra Condensed SemiBold"/>
                <a:cs typeface="Fira Sans Extra Condensed SemiBold"/>
                <a:sym typeface="Fira Sans Extra Condensed SemiBold"/>
              </a:rPr>
              <a:t> </a:t>
            </a:r>
            <a:r>
              <a:rPr lang="en-US" sz="2400" dirty="0" err="1">
                <a:solidFill>
                  <a:srgbClr val="212832"/>
                </a:solidFill>
                <a:latin typeface="Fira Sans Extra Condensed SemiBold"/>
                <a:ea typeface="Fira Sans Extra Condensed SemiBold"/>
                <a:cs typeface="Fira Sans Extra Condensed SemiBold"/>
                <a:sym typeface="Fira Sans Extra Condensed SemiBold"/>
              </a:rPr>
              <a:t>memulai</a:t>
            </a:r>
            <a:r>
              <a:rPr lang="en-US" sz="2400" dirty="0">
                <a:solidFill>
                  <a:srgbClr val="212832"/>
                </a:solidFill>
                <a:latin typeface="Fira Sans Extra Condensed SemiBold"/>
                <a:ea typeface="Fira Sans Extra Condensed SemiBold"/>
                <a:cs typeface="Fira Sans Extra Condensed SemiBold"/>
                <a:sym typeface="Fira Sans Extra Condensed SemiBold"/>
              </a:rPr>
              <a:t>.</a:t>
            </a:r>
          </a:p>
          <a:p>
            <a:pPr marL="0" lvl="0" indent="0" algn="ctr" rtl="0">
              <a:lnSpc>
                <a:spcPct val="100000"/>
              </a:lnSpc>
              <a:spcBef>
                <a:spcPts val="0"/>
              </a:spcBef>
              <a:spcAft>
                <a:spcPts val="0"/>
              </a:spcAft>
              <a:buNone/>
            </a:pPr>
            <a:endParaRPr lang="en-US" sz="2400" dirty="0">
              <a:solidFill>
                <a:srgbClr val="212832"/>
              </a:solidFill>
              <a:latin typeface="Fira Sans Extra Condensed SemiBold"/>
              <a:ea typeface="Fira Sans Extra Condensed SemiBold"/>
              <a:cs typeface="Fira Sans Extra Condensed SemiBold"/>
              <a:sym typeface="Fira Sans Extra Condensed SemiBold"/>
            </a:endParaRPr>
          </a:p>
          <a:p>
            <a:pPr marL="0" lvl="0" indent="0" algn="ctr" rtl="0">
              <a:lnSpc>
                <a:spcPct val="100000"/>
              </a:lnSpc>
              <a:spcBef>
                <a:spcPts val="0"/>
              </a:spcBef>
              <a:spcAft>
                <a:spcPts val="0"/>
              </a:spcAft>
              <a:buNone/>
            </a:pPr>
            <a:endParaRPr lang="en-US" sz="2400" dirty="0">
              <a:solidFill>
                <a:srgbClr val="212832"/>
              </a:solidFill>
              <a:latin typeface="Fira Sans Extra Condensed SemiBold"/>
              <a:ea typeface="Fira Sans Extra Condensed SemiBold"/>
              <a:cs typeface="Fira Sans Extra Condensed SemiBold"/>
              <a:sym typeface="Fira Sans Extra Condensed SemiBold"/>
            </a:endParaRPr>
          </a:p>
        </p:txBody>
      </p:sp>
      <p:sp>
        <p:nvSpPr>
          <p:cNvPr id="5" name="Google Shape;1456;p16">
            <a:extLst>
              <a:ext uri="{FF2B5EF4-FFF2-40B4-BE49-F238E27FC236}">
                <a16:creationId xmlns:a16="http://schemas.microsoft.com/office/drawing/2014/main" id="{45F97E52-290C-2B76-BB18-F360662E55CE}"/>
              </a:ext>
            </a:extLst>
          </p:cNvPr>
          <p:cNvSpPr txBox="1"/>
          <p:nvPr/>
        </p:nvSpPr>
        <p:spPr>
          <a:xfrm>
            <a:off x="716060" y="264642"/>
            <a:ext cx="7723500" cy="48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b="1" dirty="0">
                <a:solidFill>
                  <a:srgbClr val="2A4762"/>
                </a:solidFill>
                <a:latin typeface="Fira Sans Medium" panose="020B0603050000020004" pitchFamily="34" charset="0"/>
                <a:ea typeface="Fira Sans Medium"/>
                <a:cs typeface="Fira Sans Medium"/>
                <a:sym typeface="Fira Sans Medium"/>
              </a:rPr>
              <a:t>Thank You</a:t>
            </a:r>
            <a:endParaRPr sz="2800" dirty="0">
              <a:solidFill>
                <a:srgbClr val="2A4762"/>
              </a:solidFill>
              <a:latin typeface="Fira Sans Medium" panose="020B0603050000020004" pitchFamily="34" charset="0"/>
              <a:ea typeface="Fira Sans Medium"/>
              <a:cs typeface="Fira Sans Medium"/>
              <a:sym typeface="Fira Sans Medium"/>
            </a:endParaRPr>
          </a:p>
        </p:txBody>
      </p:sp>
    </p:spTree>
    <p:extLst>
      <p:ext uri="{BB962C8B-B14F-4D97-AF65-F5344CB8AC3E}">
        <p14:creationId xmlns:p14="http://schemas.microsoft.com/office/powerpoint/2010/main" val="28666597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418" name="Google Shape;418;p15"/>
          <p:cNvSpPr txBox="1"/>
          <p:nvPr/>
        </p:nvSpPr>
        <p:spPr>
          <a:xfrm>
            <a:off x="710058" y="140823"/>
            <a:ext cx="7723500" cy="48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a:solidFill>
                  <a:srgbClr val="2A4762"/>
                </a:solidFill>
                <a:latin typeface="Fira Sans Medium"/>
                <a:ea typeface="Fira Sans Medium"/>
                <a:cs typeface="Fira Sans Medium"/>
                <a:sym typeface="Fira Sans Medium"/>
              </a:rPr>
              <a:t>Visual Studio Code</a:t>
            </a:r>
            <a:endParaRPr sz="2800" b="1" dirty="0">
              <a:solidFill>
                <a:srgbClr val="2A4762"/>
              </a:solidFill>
              <a:latin typeface="Fira Sans Medium"/>
              <a:ea typeface="Fira Sans Medium"/>
              <a:cs typeface="Fira Sans Medium"/>
              <a:sym typeface="Fira Sans Medium"/>
            </a:endParaRPr>
          </a:p>
        </p:txBody>
      </p:sp>
      <p:sp>
        <p:nvSpPr>
          <p:cNvPr id="318" name="Google Shape;318;p15"/>
          <p:cNvSpPr/>
          <p:nvPr/>
        </p:nvSpPr>
        <p:spPr>
          <a:xfrm>
            <a:off x="5218459" y="813031"/>
            <a:ext cx="3485812" cy="1020615"/>
          </a:xfrm>
          <a:custGeom>
            <a:avLst/>
            <a:gdLst/>
            <a:ahLst/>
            <a:cxnLst/>
            <a:rect l="l" t="t" r="r" b="b"/>
            <a:pathLst>
              <a:path w="107264" h="28997" extrusionOk="0">
                <a:moveTo>
                  <a:pt x="52173" y="0"/>
                </a:moveTo>
                <a:cubicBezTo>
                  <a:pt x="28601" y="0"/>
                  <a:pt x="4999" y="635"/>
                  <a:pt x="3325" y="2293"/>
                </a:cubicBezTo>
                <a:cubicBezTo>
                  <a:pt x="0" y="5618"/>
                  <a:pt x="5162" y="27374"/>
                  <a:pt x="6936" y="27913"/>
                </a:cubicBezTo>
                <a:cubicBezTo>
                  <a:pt x="9502" y="28707"/>
                  <a:pt x="23688" y="28997"/>
                  <a:pt x="40484" y="28997"/>
                </a:cubicBezTo>
                <a:cubicBezTo>
                  <a:pt x="67222" y="28997"/>
                  <a:pt x="100574" y="28262"/>
                  <a:pt x="104191" y="27659"/>
                </a:cubicBezTo>
                <a:cubicBezTo>
                  <a:pt x="107263" y="27153"/>
                  <a:pt x="103431" y="3338"/>
                  <a:pt x="100866" y="1532"/>
                </a:cubicBezTo>
                <a:cubicBezTo>
                  <a:pt x="99580" y="643"/>
                  <a:pt x="75891" y="0"/>
                  <a:pt x="52173"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5"/>
          <p:cNvSpPr/>
          <p:nvPr/>
        </p:nvSpPr>
        <p:spPr>
          <a:xfrm>
            <a:off x="8067190" y="841206"/>
            <a:ext cx="637081" cy="992439"/>
          </a:xfrm>
          <a:custGeom>
            <a:avLst/>
            <a:gdLst/>
            <a:ahLst/>
            <a:cxnLst/>
            <a:rect l="l" t="t" r="r" b="b"/>
            <a:pathLst>
              <a:path w="19604" h="27521" extrusionOk="0">
                <a:moveTo>
                  <a:pt x="8392" y="0"/>
                </a:moveTo>
                <a:cubicBezTo>
                  <a:pt x="6682" y="6113"/>
                  <a:pt x="4371" y="22137"/>
                  <a:pt x="0" y="27521"/>
                </a:cubicBezTo>
                <a:cubicBezTo>
                  <a:pt x="8551" y="27299"/>
                  <a:pt x="14916" y="26982"/>
                  <a:pt x="16531" y="26729"/>
                </a:cubicBezTo>
                <a:cubicBezTo>
                  <a:pt x="19603" y="26222"/>
                  <a:pt x="15771" y="2439"/>
                  <a:pt x="13206" y="665"/>
                </a:cubicBezTo>
                <a:cubicBezTo>
                  <a:pt x="12858" y="412"/>
                  <a:pt x="11116" y="190"/>
                  <a:pt x="839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5"/>
          <p:cNvSpPr/>
          <p:nvPr/>
        </p:nvSpPr>
        <p:spPr>
          <a:xfrm>
            <a:off x="5383300" y="2095889"/>
            <a:ext cx="3485812" cy="942330"/>
          </a:xfrm>
          <a:custGeom>
            <a:avLst/>
            <a:gdLst/>
            <a:ahLst/>
            <a:cxnLst/>
            <a:rect l="l" t="t" r="r" b="b"/>
            <a:pathLst>
              <a:path w="107264" h="28997" extrusionOk="0">
                <a:moveTo>
                  <a:pt x="52586" y="0"/>
                </a:moveTo>
                <a:cubicBezTo>
                  <a:pt x="28872" y="0"/>
                  <a:pt x="4993" y="641"/>
                  <a:pt x="3326" y="2308"/>
                </a:cubicBezTo>
                <a:cubicBezTo>
                  <a:pt x="0" y="5634"/>
                  <a:pt x="5131" y="27358"/>
                  <a:pt x="6936" y="27929"/>
                </a:cubicBezTo>
                <a:cubicBezTo>
                  <a:pt x="9499" y="28710"/>
                  <a:pt x="23652" y="28997"/>
                  <a:pt x="40420" y="28997"/>
                </a:cubicBezTo>
                <a:cubicBezTo>
                  <a:pt x="67160" y="28997"/>
                  <a:pt x="100552" y="28266"/>
                  <a:pt x="104192" y="27643"/>
                </a:cubicBezTo>
                <a:cubicBezTo>
                  <a:pt x="107263" y="27137"/>
                  <a:pt x="103400" y="3322"/>
                  <a:pt x="100835" y="1517"/>
                </a:cubicBezTo>
                <a:cubicBezTo>
                  <a:pt x="99556" y="633"/>
                  <a:pt x="76152" y="0"/>
                  <a:pt x="52586"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5"/>
          <p:cNvSpPr/>
          <p:nvPr/>
        </p:nvSpPr>
        <p:spPr>
          <a:xfrm>
            <a:off x="5311363" y="3341714"/>
            <a:ext cx="3485812" cy="942265"/>
          </a:xfrm>
          <a:custGeom>
            <a:avLst/>
            <a:gdLst/>
            <a:ahLst/>
            <a:cxnLst/>
            <a:rect l="l" t="t" r="r" b="b"/>
            <a:pathLst>
              <a:path w="107264" h="28995" extrusionOk="0">
                <a:moveTo>
                  <a:pt x="52393" y="0"/>
                </a:moveTo>
                <a:cubicBezTo>
                  <a:pt x="28748" y="0"/>
                  <a:pt x="5005" y="642"/>
                  <a:pt x="3326" y="2304"/>
                </a:cubicBezTo>
                <a:cubicBezTo>
                  <a:pt x="1" y="5630"/>
                  <a:pt x="5163" y="27354"/>
                  <a:pt x="6936" y="27924"/>
                </a:cubicBezTo>
                <a:cubicBezTo>
                  <a:pt x="9508" y="28708"/>
                  <a:pt x="23747" y="28995"/>
                  <a:pt x="40589" y="28995"/>
                </a:cubicBezTo>
                <a:cubicBezTo>
                  <a:pt x="67309" y="28995"/>
                  <a:pt x="100579" y="28273"/>
                  <a:pt x="104192" y="27671"/>
                </a:cubicBezTo>
                <a:cubicBezTo>
                  <a:pt x="107264" y="27133"/>
                  <a:pt x="103432" y="3318"/>
                  <a:pt x="100867" y="1544"/>
                </a:cubicBezTo>
                <a:cubicBezTo>
                  <a:pt x="99584" y="642"/>
                  <a:pt x="76038" y="0"/>
                  <a:pt x="52393"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5"/>
          <p:cNvSpPr/>
          <p:nvPr/>
        </p:nvSpPr>
        <p:spPr>
          <a:xfrm>
            <a:off x="8160094" y="3369239"/>
            <a:ext cx="637081" cy="895404"/>
          </a:xfrm>
          <a:custGeom>
            <a:avLst/>
            <a:gdLst/>
            <a:ahLst/>
            <a:cxnLst/>
            <a:rect l="l" t="t" r="r" b="b"/>
            <a:pathLst>
              <a:path w="19604" h="27553" extrusionOk="0">
                <a:moveTo>
                  <a:pt x="8393" y="1"/>
                </a:moveTo>
                <a:cubicBezTo>
                  <a:pt x="6683" y="6113"/>
                  <a:pt x="4371" y="22137"/>
                  <a:pt x="1" y="27553"/>
                </a:cubicBezTo>
                <a:cubicBezTo>
                  <a:pt x="8551" y="27299"/>
                  <a:pt x="14917" y="27014"/>
                  <a:pt x="16532" y="26729"/>
                </a:cubicBezTo>
                <a:cubicBezTo>
                  <a:pt x="19604" y="26222"/>
                  <a:pt x="15772" y="2471"/>
                  <a:pt x="13207" y="697"/>
                </a:cubicBezTo>
                <a:cubicBezTo>
                  <a:pt x="12858" y="444"/>
                  <a:pt x="11117" y="222"/>
                  <a:pt x="8393"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5"/>
          <p:cNvSpPr/>
          <p:nvPr/>
        </p:nvSpPr>
        <p:spPr>
          <a:xfrm>
            <a:off x="5005582" y="2251162"/>
            <a:ext cx="631946" cy="631946"/>
          </a:xfrm>
          <a:custGeom>
            <a:avLst/>
            <a:gdLst/>
            <a:ahLst/>
            <a:cxnLst/>
            <a:rect l="l" t="t" r="r" b="b"/>
            <a:pathLst>
              <a:path w="19446" h="19446" extrusionOk="0">
                <a:moveTo>
                  <a:pt x="9723" y="1"/>
                </a:moveTo>
                <a:cubicBezTo>
                  <a:pt x="4371" y="1"/>
                  <a:pt x="1" y="4371"/>
                  <a:pt x="1" y="9723"/>
                </a:cubicBezTo>
                <a:cubicBezTo>
                  <a:pt x="1" y="15075"/>
                  <a:pt x="4371" y="19445"/>
                  <a:pt x="9723" y="19445"/>
                </a:cubicBezTo>
                <a:cubicBezTo>
                  <a:pt x="15075" y="19445"/>
                  <a:pt x="19446" y="15075"/>
                  <a:pt x="19446" y="9723"/>
                </a:cubicBezTo>
                <a:cubicBezTo>
                  <a:pt x="19446" y="4371"/>
                  <a:pt x="15075" y="1"/>
                  <a:pt x="9723"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5"/>
          <p:cNvSpPr/>
          <p:nvPr/>
        </p:nvSpPr>
        <p:spPr>
          <a:xfrm>
            <a:off x="4931597" y="3496857"/>
            <a:ext cx="630939" cy="631946"/>
          </a:xfrm>
          <a:custGeom>
            <a:avLst/>
            <a:gdLst/>
            <a:ahLst/>
            <a:cxnLst/>
            <a:rect l="l" t="t" r="r" b="b"/>
            <a:pathLst>
              <a:path w="19415" h="19446" extrusionOk="0">
                <a:moveTo>
                  <a:pt x="9723" y="1"/>
                </a:moveTo>
                <a:cubicBezTo>
                  <a:pt x="4340" y="1"/>
                  <a:pt x="1" y="4371"/>
                  <a:pt x="1" y="9723"/>
                </a:cubicBezTo>
                <a:cubicBezTo>
                  <a:pt x="1" y="15075"/>
                  <a:pt x="4340" y="19445"/>
                  <a:pt x="9723" y="19445"/>
                </a:cubicBezTo>
                <a:cubicBezTo>
                  <a:pt x="15075" y="19445"/>
                  <a:pt x="19414" y="15075"/>
                  <a:pt x="19414" y="9723"/>
                </a:cubicBezTo>
                <a:cubicBezTo>
                  <a:pt x="19414" y="4371"/>
                  <a:pt x="15075" y="1"/>
                  <a:pt x="9723"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5"/>
          <p:cNvSpPr/>
          <p:nvPr/>
        </p:nvSpPr>
        <p:spPr>
          <a:xfrm>
            <a:off x="5074651" y="3633314"/>
            <a:ext cx="301577" cy="385810"/>
          </a:xfrm>
          <a:custGeom>
            <a:avLst/>
            <a:gdLst/>
            <a:ahLst/>
            <a:cxnLst/>
            <a:rect l="l" t="t" r="r" b="b"/>
            <a:pathLst>
              <a:path w="9280" h="11872" extrusionOk="0">
                <a:moveTo>
                  <a:pt x="5062" y="1"/>
                </a:moveTo>
                <a:cubicBezTo>
                  <a:pt x="4809" y="1"/>
                  <a:pt x="4565" y="17"/>
                  <a:pt x="4340" y="45"/>
                </a:cubicBezTo>
                <a:cubicBezTo>
                  <a:pt x="2534" y="235"/>
                  <a:pt x="1521" y="1470"/>
                  <a:pt x="1331" y="2547"/>
                </a:cubicBezTo>
                <a:cubicBezTo>
                  <a:pt x="1331" y="2547"/>
                  <a:pt x="1331" y="4510"/>
                  <a:pt x="1046" y="4922"/>
                </a:cubicBezTo>
                <a:cubicBezTo>
                  <a:pt x="793" y="5334"/>
                  <a:pt x="1" y="6506"/>
                  <a:pt x="349" y="6696"/>
                </a:cubicBezTo>
                <a:cubicBezTo>
                  <a:pt x="465" y="6763"/>
                  <a:pt x="630" y="6787"/>
                  <a:pt x="805" y="6787"/>
                </a:cubicBezTo>
                <a:cubicBezTo>
                  <a:pt x="1203" y="6787"/>
                  <a:pt x="1648" y="6664"/>
                  <a:pt x="1648" y="6664"/>
                </a:cubicBezTo>
                <a:lnTo>
                  <a:pt x="1648" y="6664"/>
                </a:lnTo>
                <a:cubicBezTo>
                  <a:pt x="1648" y="6664"/>
                  <a:pt x="1426" y="8437"/>
                  <a:pt x="2313" y="8659"/>
                </a:cubicBezTo>
                <a:cubicBezTo>
                  <a:pt x="3231" y="8849"/>
                  <a:pt x="3801" y="8912"/>
                  <a:pt x="3801" y="8912"/>
                </a:cubicBezTo>
                <a:lnTo>
                  <a:pt x="3801" y="11509"/>
                </a:lnTo>
                <a:cubicBezTo>
                  <a:pt x="3801" y="11509"/>
                  <a:pt x="4579" y="11871"/>
                  <a:pt x="5584" y="11871"/>
                </a:cubicBezTo>
                <a:cubicBezTo>
                  <a:pt x="6124" y="11871"/>
                  <a:pt x="6730" y="11767"/>
                  <a:pt x="7316" y="11446"/>
                </a:cubicBezTo>
                <a:lnTo>
                  <a:pt x="7221" y="8659"/>
                </a:lnTo>
                <a:cubicBezTo>
                  <a:pt x="7221" y="8659"/>
                  <a:pt x="9280" y="8026"/>
                  <a:pt x="9185" y="4510"/>
                </a:cubicBezTo>
                <a:cubicBezTo>
                  <a:pt x="9102" y="825"/>
                  <a:pt x="6837" y="1"/>
                  <a:pt x="50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5"/>
          <p:cNvSpPr/>
          <p:nvPr/>
        </p:nvSpPr>
        <p:spPr>
          <a:xfrm>
            <a:off x="5134349" y="3664609"/>
            <a:ext cx="190435" cy="110167"/>
          </a:xfrm>
          <a:custGeom>
            <a:avLst/>
            <a:gdLst/>
            <a:ahLst/>
            <a:cxnLst/>
            <a:rect l="l" t="t" r="r" b="b"/>
            <a:pathLst>
              <a:path w="5860" h="3390" extrusionOk="0">
                <a:moveTo>
                  <a:pt x="2845" y="0"/>
                </a:moveTo>
                <a:cubicBezTo>
                  <a:pt x="2561" y="0"/>
                  <a:pt x="731" y="54"/>
                  <a:pt x="381" y="1426"/>
                </a:cubicBezTo>
                <a:cubicBezTo>
                  <a:pt x="1" y="2882"/>
                  <a:pt x="1394" y="3389"/>
                  <a:pt x="2883" y="3389"/>
                </a:cubicBezTo>
                <a:cubicBezTo>
                  <a:pt x="4529" y="3389"/>
                  <a:pt x="5860" y="3041"/>
                  <a:pt x="5860" y="2186"/>
                </a:cubicBezTo>
                <a:cubicBezTo>
                  <a:pt x="5860" y="1046"/>
                  <a:pt x="5575" y="32"/>
                  <a:pt x="2883" y="1"/>
                </a:cubicBezTo>
                <a:cubicBezTo>
                  <a:pt x="2883" y="1"/>
                  <a:pt x="2870" y="0"/>
                  <a:pt x="2845"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5"/>
          <p:cNvSpPr/>
          <p:nvPr/>
        </p:nvSpPr>
        <p:spPr>
          <a:xfrm>
            <a:off x="4979668" y="968825"/>
            <a:ext cx="630939" cy="630907"/>
          </a:xfrm>
          <a:custGeom>
            <a:avLst/>
            <a:gdLst/>
            <a:ahLst/>
            <a:cxnLst/>
            <a:rect l="l" t="t" r="r" b="b"/>
            <a:pathLst>
              <a:path w="19415" h="19414" extrusionOk="0">
                <a:moveTo>
                  <a:pt x="9723" y="0"/>
                </a:moveTo>
                <a:cubicBezTo>
                  <a:pt x="4340" y="0"/>
                  <a:pt x="1" y="4339"/>
                  <a:pt x="1" y="9691"/>
                </a:cubicBezTo>
                <a:cubicBezTo>
                  <a:pt x="1" y="15075"/>
                  <a:pt x="4340" y="19413"/>
                  <a:pt x="9723" y="19413"/>
                </a:cubicBezTo>
                <a:cubicBezTo>
                  <a:pt x="15075" y="19413"/>
                  <a:pt x="19414" y="15075"/>
                  <a:pt x="19414" y="9691"/>
                </a:cubicBezTo>
                <a:cubicBezTo>
                  <a:pt x="19414" y="4339"/>
                  <a:pt x="15075" y="0"/>
                  <a:pt x="9723"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5"/>
          <p:cNvSpPr/>
          <p:nvPr/>
        </p:nvSpPr>
        <p:spPr>
          <a:xfrm>
            <a:off x="8230991" y="2123545"/>
            <a:ext cx="637081" cy="895404"/>
          </a:xfrm>
          <a:custGeom>
            <a:avLst/>
            <a:gdLst/>
            <a:ahLst/>
            <a:cxnLst/>
            <a:rect l="l" t="t" r="r" b="b"/>
            <a:pathLst>
              <a:path w="19604" h="27553" extrusionOk="0">
                <a:moveTo>
                  <a:pt x="8393" y="1"/>
                </a:moveTo>
                <a:cubicBezTo>
                  <a:pt x="6683" y="6113"/>
                  <a:pt x="4371" y="22137"/>
                  <a:pt x="1" y="27553"/>
                </a:cubicBezTo>
                <a:cubicBezTo>
                  <a:pt x="8551" y="27299"/>
                  <a:pt x="14948" y="27014"/>
                  <a:pt x="16564" y="26729"/>
                </a:cubicBezTo>
                <a:cubicBezTo>
                  <a:pt x="19604" y="26222"/>
                  <a:pt x="15772" y="2471"/>
                  <a:pt x="13238" y="697"/>
                </a:cubicBezTo>
                <a:cubicBezTo>
                  <a:pt x="12890" y="444"/>
                  <a:pt x="11148" y="222"/>
                  <a:pt x="8393"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5"/>
          <p:cNvSpPr txBox="1"/>
          <p:nvPr/>
        </p:nvSpPr>
        <p:spPr>
          <a:xfrm>
            <a:off x="5616941" y="2080657"/>
            <a:ext cx="3130275" cy="957432"/>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sz="1200" b="0" i="0" dirty="0">
                <a:solidFill>
                  <a:schemeClr val="tx1"/>
                </a:solidFill>
                <a:effectLst/>
                <a:latin typeface="Fira Sans" panose="020B0503050000020004" pitchFamily="34" charset="0"/>
              </a:rPr>
              <a:t>VS Code </a:t>
            </a:r>
            <a:r>
              <a:rPr lang="en-US" sz="1200" b="0" i="0" dirty="0" err="1">
                <a:solidFill>
                  <a:schemeClr val="tx1"/>
                </a:solidFill>
                <a:effectLst/>
                <a:latin typeface="Fira Sans" panose="020B0503050000020004" pitchFamily="34" charset="0"/>
              </a:rPr>
              <a:t>adalah</a:t>
            </a:r>
            <a:r>
              <a:rPr lang="en-US" sz="1200" b="0" i="0" dirty="0">
                <a:solidFill>
                  <a:schemeClr val="tx1"/>
                </a:solidFill>
                <a:effectLst/>
                <a:latin typeface="Fira Sans" panose="020B0503050000020004" pitchFamily="34" charset="0"/>
              </a:rPr>
              <a:t> salah </a:t>
            </a:r>
            <a:r>
              <a:rPr lang="en-US" sz="1200" b="0" i="0" dirty="0" err="1">
                <a:solidFill>
                  <a:schemeClr val="tx1"/>
                </a:solidFill>
                <a:effectLst/>
                <a:latin typeface="Fira Sans" panose="020B0503050000020004" pitchFamily="34" charset="0"/>
              </a:rPr>
              <a:t>satu</a:t>
            </a:r>
            <a:r>
              <a:rPr lang="en-US" sz="1200" b="0" i="0" dirty="0">
                <a:solidFill>
                  <a:schemeClr val="tx1"/>
                </a:solidFill>
                <a:effectLst/>
                <a:latin typeface="Fira Sans" panose="020B0503050000020004" pitchFamily="34" charset="0"/>
              </a:rPr>
              <a:t> editor </a:t>
            </a:r>
            <a:r>
              <a:rPr lang="en-US" sz="1200" b="0" i="0" dirty="0" err="1">
                <a:solidFill>
                  <a:schemeClr val="tx1"/>
                </a:solidFill>
                <a:effectLst/>
                <a:latin typeface="Fira Sans" panose="020B0503050000020004" pitchFamily="34" charset="0"/>
              </a:rPr>
              <a:t>teks</a:t>
            </a:r>
            <a:r>
              <a:rPr lang="en-US" sz="1200" b="0" i="0" dirty="0">
                <a:solidFill>
                  <a:schemeClr val="tx1"/>
                </a:solidFill>
                <a:effectLst/>
                <a:latin typeface="Fira Sans" panose="020B0503050000020004" pitchFamily="34" charset="0"/>
              </a:rPr>
              <a:t> yang paling </a:t>
            </a:r>
            <a:r>
              <a:rPr lang="en-US" sz="1200" b="0" i="0" dirty="0" err="1">
                <a:solidFill>
                  <a:schemeClr val="tx1"/>
                </a:solidFill>
                <a:effectLst/>
                <a:latin typeface="Fira Sans" panose="020B0503050000020004" pitchFamily="34" charset="0"/>
              </a:rPr>
              <a:t>populer</a:t>
            </a:r>
            <a:r>
              <a:rPr lang="en-US" sz="1200" b="0" i="0" dirty="0">
                <a:solidFill>
                  <a:schemeClr val="tx1"/>
                </a:solidFill>
                <a:effectLst/>
                <a:latin typeface="Fira Sans" panose="020B0503050000020004" pitchFamily="34" charset="0"/>
              </a:rPr>
              <a:t> dan </a:t>
            </a:r>
            <a:r>
              <a:rPr lang="en-US" sz="1200" b="0" i="0" dirty="0" err="1">
                <a:solidFill>
                  <a:schemeClr val="tx1"/>
                </a:solidFill>
                <a:effectLst/>
                <a:latin typeface="Fira Sans" panose="020B0503050000020004" pitchFamily="34" charset="0"/>
              </a:rPr>
              <a:t>kuat</a:t>
            </a:r>
            <a:r>
              <a:rPr lang="en-US" sz="1200" b="0" i="0" dirty="0">
                <a:solidFill>
                  <a:schemeClr val="tx1"/>
                </a:solidFill>
                <a:effectLst/>
                <a:latin typeface="Fira Sans" panose="020B0503050000020004" pitchFamily="34" charset="0"/>
              </a:rPr>
              <a:t> yang </a:t>
            </a:r>
            <a:r>
              <a:rPr lang="en-US" sz="1200" b="0" i="0" dirty="0" err="1">
                <a:solidFill>
                  <a:schemeClr val="tx1"/>
                </a:solidFill>
                <a:effectLst/>
                <a:latin typeface="Fira Sans" panose="020B0503050000020004" pitchFamily="34" charset="0"/>
              </a:rPr>
              <a:t>digunakan</a:t>
            </a:r>
            <a:r>
              <a:rPr lang="en-US" sz="1200" b="0" i="0" dirty="0">
                <a:solidFill>
                  <a:schemeClr val="tx1"/>
                </a:solidFill>
                <a:effectLst/>
                <a:latin typeface="Fira Sans" panose="020B0503050000020004" pitchFamily="34" charset="0"/>
              </a:rPr>
              <a:t> oleh para </a:t>
            </a:r>
            <a:r>
              <a:rPr lang="en-US" sz="1200" b="0" i="0" dirty="0" err="1">
                <a:solidFill>
                  <a:schemeClr val="tx1"/>
                </a:solidFill>
                <a:effectLst/>
                <a:latin typeface="Fira Sans" panose="020B0503050000020004" pitchFamily="34" charset="0"/>
              </a:rPr>
              <a:t>pengembang</a:t>
            </a:r>
            <a:r>
              <a:rPr lang="en-US" sz="1200" b="0" i="0" dirty="0">
                <a:solidFill>
                  <a:schemeClr val="tx1"/>
                </a:solidFill>
                <a:effectLst/>
                <a:latin typeface="Fira Sans" panose="020B0503050000020004" pitchFamily="34" charset="0"/>
              </a:rPr>
              <a:t> </a:t>
            </a:r>
            <a:r>
              <a:rPr lang="en-US" sz="1200" b="0" i="0" dirty="0" err="1">
                <a:solidFill>
                  <a:schemeClr val="tx1"/>
                </a:solidFill>
                <a:effectLst/>
                <a:latin typeface="Fira Sans" panose="020B0503050000020004" pitchFamily="34" charset="0"/>
              </a:rPr>
              <a:t>perangkat</a:t>
            </a:r>
            <a:r>
              <a:rPr lang="en-US" sz="1200" b="0" i="0" dirty="0">
                <a:solidFill>
                  <a:schemeClr val="tx1"/>
                </a:solidFill>
                <a:effectLst/>
                <a:latin typeface="Fira Sans" panose="020B0503050000020004" pitchFamily="34" charset="0"/>
              </a:rPr>
              <a:t> </a:t>
            </a:r>
            <a:r>
              <a:rPr lang="en-US" sz="1200" b="0" i="0" dirty="0" err="1">
                <a:solidFill>
                  <a:schemeClr val="tx1"/>
                </a:solidFill>
                <a:effectLst/>
                <a:latin typeface="Fira Sans" panose="020B0503050000020004" pitchFamily="34" charset="0"/>
              </a:rPr>
              <a:t>lunak</a:t>
            </a:r>
            <a:r>
              <a:rPr lang="en-US" sz="1200" b="0" i="0" dirty="0">
                <a:solidFill>
                  <a:schemeClr val="tx1"/>
                </a:solidFill>
                <a:effectLst/>
                <a:latin typeface="Fira Sans" panose="020B0503050000020004" pitchFamily="34" charset="0"/>
              </a:rPr>
              <a:t> di </a:t>
            </a:r>
            <a:r>
              <a:rPr lang="en-US" sz="1200" b="0" i="0" dirty="0" err="1">
                <a:solidFill>
                  <a:schemeClr val="tx1"/>
                </a:solidFill>
                <a:effectLst/>
                <a:latin typeface="Fira Sans" panose="020B0503050000020004" pitchFamily="34" charset="0"/>
              </a:rPr>
              <a:t>seluruh</a:t>
            </a:r>
            <a:r>
              <a:rPr lang="en-US" sz="1200" b="0" i="0" dirty="0">
                <a:solidFill>
                  <a:schemeClr val="tx1"/>
                </a:solidFill>
                <a:effectLst/>
                <a:latin typeface="Fira Sans" panose="020B0503050000020004" pitchFamily="34" charset="0"/>
              </a:rPr>
              <a:t> dunia</a:t>
            </a:r>
            <a:endParaRPr sz="1050" dirty="0">
              <a:solidFill>
                <a:schemeClr val="tx1"/>
              </a:solidFill>
              <a:latin typeface="Fira Sans" panose="020B0503050000020004" pitchFamily="34" charset="0"/>
              <a:ea typeface="Fira Sans"/>
              <a:cs typeface="Fira Sans"/>
              <a:sym typeface="Fira Sans"/>
            </a:endParaRPr>
          </a:p>
        </p:txBody>
      </p:sp>
      <p:sp>
        <p:nvSpPr>
          <p:cNvPr id="422" name="Google Shape;422;p15"/>
          <p:cNvSpPr txBox="1"/>
          <p:nvPr/>
        </p:nvSpPr>
        <p:spPr>
          <a:xfrm>
            <a:off x="5610607" y="774196"/>
            <a:ext cx="2925522" cy="1013143"/>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sz="1200" dirty="0" err="1">
                <a:latin typeface="Fira Sans"/>
                <a:ea typeface="Fira Sans"/>
                <a:cs typeface="Fira Sans"/>
                <a:sym typeface="Fira Sans"/>
              </a:rPr>
              <a:t>Dikembangkan</a:t>
            </a:r>
            <a:r>
              <a:rPr lang="en-US" sz="1200" dirty="0">
                <a:latin typeface="Fira Sans"/>
                <a:ea typeface="Fira Sans"/>
                <a:cs typeface="Fira Sans"/>
                <a:sym typeface="Fira Sans"/>
              </a:rPr>
              <a:t> oleh Microsoft, </a:t>
            </a:r>
            <a:r>
              <a:rPr lang="en-US" sz="1200" dirty="0" err="1">
                <a:latin typeface="Fira Sans"/>
                <a:ea typeface="Fira Sans"/>
                <a:cs typeface="Fira Sans"/>
                <a:sym typeface="Fira Sans"/>
              </a:rPr>
              <a:t>proyek</a:t>
            </a:r>
            <a:r>
              <a:rPr lang="en-US" sz="1200" dirty="0">
                <a:latin typeface="Fira Sans"/>
                <a:ea typeface="Fira Sans"/>
                <a:cs typeface="Fira Sans"/>
                <a:sym typeface="Fira Sans"/>
              </a:rPr>
              <a:t> </a:t>
            </a:r>
            <a:r>
              <a:rPr lang="en-US" sz="1200" dirty="0" err="1">
                <a:latin typeface="Fira Sans"/>
                <a:ea typeface="Fira Sans"/>
                <a:cs typeface="Fira Sans"/>
                <a:sym typeface="Fira Sans"/>
              </a:rPr>
              <a:t>ini</a:t>
            </a:r>
            <a:r>
              <a:rPr lang="en-US" sz="1200" dirty="0">
                <a:latin typeface="Fira Sans"/>
                <a:ea typeface="Fira Sans"/>
                <a:cs typeface="Fira Sans"/>
                <a:sym typeface="Fira Sans"/>
              </a:rPr>
              <a:t> </a:t>
            </a:r>
            <a:r>
              <a:rPr lang="en-US" sz="1200" dirty="0" err="1">
                <a:latin typeface="Fira Sans"/>
                <a:ea typeface="Fira Sans"/>
                <a:cs typeface="Fira Sans"/>
                <a:sym typeface="Fira Sans"/>
              </a:rPr>
              <a:t>pertama</a:t>
            </a:r>
            <a:r>
              <a:rPr lang="en-US" sz="1200" dirty="0">
                <a:latin typeface="Fira Sans"/>
                <a:ea typeface="Fira Sans"/>
                <a:cs typeface="Fira Sans"/>
                <a:sym typeface="Fira Sans"/>
              </a:rPr>
              <a:t> kali </a:t>
            </a:r>
            <a:r>
              <a:rPr lang="en-US" sz="1200" dirty="0" err="1">
                <a:latin typeface="Fira Sans"/>
                <a:ea typeface="Fira Sans"/>
                <a:cs typeface="Fira Sans"/>
                <a:sym typeface="Fira Sans"/>
              </a:rPr>
              <a:t>diumumkan</a:t>
            </a:r>
            <a:r>
              <a:rPr lang="en-US" sz="1200" dirty="0">
                <a:latin typeface="Fira Sans"/>
                <a:ea typeface="Fira Sans"/>
                <a:cs typeface="Fira Sans"/>
                <a:sym typeface="Fira Sans"/>
              </a:rPr>
              <a:t> pada </a:t>
            </a:r>
            <a:r>
              <a:rPr lang="en-US" sz="1200" dirty="0" err="1">
                <a:latin typeface="Fira Sans"/>
                <a:ea typeface="Fira Sans"/>
                <a:cs typeface="Fira Sans"/>
                <a:sym typeface="Fira Sans"/>
              </a:rPr>
              <a:t>tanggal</a:t>
            </a:r>
            <a:r>
              <a:rPr lang="en-US" sz="1200" dirty="0">
                <a:latin typeface="Fira Sans"/>
                <a:ea typeface="Fira Sans"/>
                <a:cs typeface="Fira Sans"/>
                <a:sym typeface="Fira Sans"/>
              </a:rPr>
              <a:t> 29 April 2015, dan </a:t>
            </a:r>
            <a:r>
              <a:rPr lang="en-US" sz="1200" dirty="0" err="1">
                <a:latin typeface="Fira Sans"/>
                <a:ea typeface="Fira Sans"/>
                <a:cs typeface="Fira Sans"/>
                <a:sym typeface="Fira Sans"/>
              </a:rPr>
              <a:t>versi</a:t>
            </a:r>
            <a:r>
              <a:rPr lang="en-US" sz="1200" dirty="0">
                <a:latin typeface="Fira Sans"/>
                <a:ea typeface="Fira Sans"/>
                <a:cs typeface="Fira Sans"/>
                <a:sym typeface="Fira Sans"/>
              </a:rPr>
              <a:t> beta </a:t>
            </a:r>
            <a:r>
              <a:rPr lang="en-US" sz="1200" dirty="0" err="1">
                <a:latin typeface="Fira Sans"/>
                <a:ea typeface="Fira Sans"/>
                <a:cs typeface="Fira Sans"/>
                <a:sym typeface="Fira Sans"/>
              </a:rPr>
              <a:t>publik</a:t>
            </a:r>
            <a:r>
              <a:rPr lang="en-US" sz="1200" dirty="0">
                <a:latin typeface="Fira Sans"/>
                <a:ea typeface="Fira Sans"/>
                <a:cs typeface="Fira Sans"/>
                <a:sym typeface="Fira Sans"/>
              </a:rPr>
              <a:t> </a:t>
            </a:r>
            <a:r>
              <a:rPr lang="en-US" sz="1200" dirty="0" err="1">
                <a:latin typeface="Fira Sans"/>
                <a:ea typeface="Fira Sans"/>
                <a:cs typeface="Fira Sans"/>
                <a:sym typeface="Fira Sans"/>
              </a:rPr>
              <a:t>pertama</a:t>
            </a:r>
            <a:r>
              <a:rPr lang="en-US" sz="1200" dirty="0">
                <a:latin typeface="Fira Sans"/>
                <a:ea typeface="Fira Sans"/>
                <a:cs typeface="Fira Sans"/>
                <a:sym typeface="Fira Sans"/>
              </a:rPr>
              <a:t> </a:t>
            </a:r>
            <a:r>
              <a:rPr lang="en-US" sz="1200" dirty="0" err="1">
                <a:latin typeface="Fira Sans"/>
                <a:ea typeface="Fira Sans"/>
                <a:cs typeface="Fira Sans"/>
                <a:sym typeface="Fira Sans"/>
              </a:rPr>
              <a:t>dirilis</a:t>
            </a:r>
            <a:r>
              <a:rPr lang="en-US" sz="1200" dirty="0">
                <a:latin typeface="Fira Sans"/>
                <a:ea typeface="Fira Sans"/>
                <a:cs typeface="Fira Sans"/>
                <a:sym typeface="Fira Sans"/>
              </a:rPr>
              <a:t> pada </a:t>
            </a:r>
            <a:r>
              <a:rPr lang="en-US" sz="1200" dirty="0" err="1">
                <a:latin typeface="Fira Sans"/>
                <a:ea typeface="Fira Sans"/>
                <a:cs typeface="Fira Sans"/>
                <a:sym typeface="Fira Sans"/>
              </a:rPr>
              <a:t>hari</a:t>
            </a:r>
            <a:r>
              <a:rPr lang="en-US" sz="1200" dirty="0">
                <a:latin typeface="Fira Sans"/>
                <a:ea typeface="Fira Sans"/>
                <a:cs typeface="Fira Sans"/>
                <a:sym typeface="Fira Sans"/>
              </a:rPr>
              <a:t> yang </a:t>
            </a:r>
            <a:r>
              <a:rPr lang="en-US" sz="1200" dirty="0" err="1">
                <a:latin typeface="Fira Sans"/>
                <a:ea typeface="Fira Sans"/>
                <a:cs typeface="Fira Sans"/>
                <a:sym typeface="Fira Sans"/>
              </a:rPr>
              <a:t>sama</a:t>
            </a:r>
            <a:r>
              <a:rPr lang="en-US" sz="1200" dirty="0">
                <a:latin typeface="Fira Sans"/>
                <a:ea typeface="Fira Sans"/>
                <a:cs typeface="Fira Sans"/>
                <a:sym typeface="Fira Sans"/>
              </a:rPr>
              <a:t>.</a:t>
            </a:r>
          </a:p>
        </p:txBody>
      </p:sp>
      <p:sp>
        <p:nvSpPr>
          <p:cNvPr id="424" name="Google Shape;424;p15"/>
          <p:cNvSpPr txBox="1"/>
          <p:nvPr/>
        </p:nvSpPr>
        <p:spPr>
          <a:xfrm>
            <a:off x="5632862" y="3419867"/>
            <a:ext cx="2827500" cy="53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latin typeface="Fira Sans"/>
                <a:ea typeface="Fira Sans"/>
                <a:cs typeface="Fira Sans"/>
                <a:sym typeface="Fira Sans"/>
              </a:rPr>
              <a:t>Visual Studio Code </a:t>
            </a:r>
            <a:r>
              <a:rPr lang="en-US" sz="1200" dirty="0" err="1">
                <a:latin typeface="Fira Sans"/>
                <a:ea typeface="Fira Sans"/>
                <a:cs typeface="Fira Sans"/>
                <a:sym typeface="Fira Sans"/>
              </a:rPr>
              <a:t>memiliki</a:t>
            </a:r>
            <a:r>
              <a:rPr lang="en-US" sz="1200" dirty="0">
                <a:latin typeface="Fira Sans"/>
                <a:ea typeface="Fira Sans"/>
                <a:cs typeface="Fira Sans"/>
                <a:sym typeface="Fira Sans"/>
              </a:rPr>
              <a:t> </a:t>
            </a:r>
            <a:r>
              <a:rPr lang="en-US" sz="1200" dirty="0" err="1">
                <a:latin typeface="Fira Sans"/>
                <a:ea typeface="Fira Sans"/>
                <a:cs typeface="Fira Sans"/>
                <a:sym typeface="Fira Sans"/>
              </a:rPr>
              <a:t>banyak</a:t>
            </a:r>
            <a:r>
              <a:rPr lang="en-US" sz="1200" dirty="0">
                <a:latin typeface="Fira Sans"/>
                <a:ea typeface="Fira Sans"/>
                <a:cs typeface="Fira Sans"/>
                <a:sym typeface="Fira Sans"/>
              </a:rPr>
              <a:t> </a:t>
            </a:r>
            <a:r>
              <a:rPr lang="en-US" sz="1200" dirty="0" err="1">
                <a:latin typeface="Fira Sans"/>
                <a:ea typeface="Fira Sans"/>
                <a:cs typeface="Fira Sans"/>
                <a:sym typeface="Fira Sans"/>
              </a:rPr>
              <a:t>fitur</a:t>
            </a:r>
            <a:r>
              <a:rPr lang="en-US" sz="1200" dirty="0">
                <a:latin typeface="Fira Sans"/>
                <a:ea typeface="Fira Sans"/>
                <a:cs typeface="Fira Sans"/>
                <a:sym typeface="Fira Sans"/>
              </a:rPr>
              <a:t> yang </a:t>
            </a:r>
            <a:r>
              <a:rPr lang="en-US" sz="1200" dirty="0" err="1">
                <a:latin typeface="Fira Sans"/>
                <a:ea typeface="Fira Sans"/>
                <a:cs typeface="Fira Sans"/>
                <a:sym typeface="Fira Sans"/>
              </a:rPr>
              <a:t>mendukung</a:t>
            </a:r>
            <a:r>
              <a:rPr lang="en-US" sz="1200" dirty="0">
                <a:latin typeface="Fira Sans"/>
                <a:ea typeface="Fira Sans"/>
                <a:cs typeface="Fira Sans"/>
                <a:sym typeface="Fira Sans"/>
              </a:rPr>
              <a:t> </a:t>
            </a:r>
            <a:r>
              <a:rPr lang="en-US" sz="1200" dirty="0" err="1">
                <a:latin typeface="Fira Sans"/>
                <a:ea typeface="Fira Sans"/>
                <a:cs typeface="Fira Sans"/>
                <a:sym typeface="Fira Sans"/>
              </a:rPr>
              <a:t>produktivitas</a:t>
            </a:r>
            <a:r>
              <a:rPr lang="en-US" sz="1200" dirty="0">
                <a:latin typeface="Fira Sans"/>
                <a:ea typeface="Fira Sans"/>
                <a:cs typeface="Fira Sans"/>
                <a:sym typeface="Fira Sans"/>
              </a:rPr>
              <a:t> </a:t>
            </a:r>
            <a:r>
              <a:rPr lang="en-US" sz="1200" dirty="0" err="1">
                <a:latin typeface="Fira Sans"/>
                <a:ea typeface="Fira Sans"/>
                <a:cs typeface="Fira Sans"/>
                <a:sym typeface="Fira Sans"/>
              </a:rPr>
              <a:t>dalam</a:t>
            </a:r>
            <a:r>
              <a:rPr lang="en-US" sz="1200" dirty="0">
                <a:latin typeface="Fira Sans"/>
                <a:ea typeface="Fira Sans"/>
                <a:cs typeface="Fira Sans"/>
                <a:sym typeface="Fira Sans"/>
              </a:rPr>
              <a:t> </a:t>
            </a:r>
            <a:r>
              <a:rPr lang="en-US" sz="1200" dirty="0" err="1">
                <a:latin typeface="Fira Sans"/>
                <a:ea typeface="Fira Sans"/>
                <a:cs typeface="Fira Sans"/>
                <a:sym typeface="Fira Sans"/>
              </a:rPr>
              <a:t>menulis</a:t>
            </a:r>
            <a:r>
              <a:rPr lang="en-US" sz="1200" dirty="0">
                <a:latin typeface="Fira Sans"/>
                <a:ea typeface="Fira Sans"/>
                <a:cs typeface="Fira Sans"/>
                <a:sym typeface="Fira Sans"/>
              </a:rPr>
              <a:t> </a:t>
            </a:r>
            <a:r>
              <a:rPr lang="en-US" sz="1200" dirty="0" err="1">
                <a:latin typeface="Fira Sans"/>
                <a:ea typeface="Fira Sans"/>
                <a:cs typeface="Fira Sans"/>
                <a:sym typeface="Fira Sans"/>
              </a:rPr>
              <a:t>kode</a:t>
            </a:r>
            <a:r>
              <a:rPr lang="en-US" sz="1200" dirty="0">
                <a:latin typeface="Fira Sans"/>
                <a:ea typeface="Fira Sans"/>
                <a:cs typeface="Fira Sans"/>
                <a:sym typeface="Fira Sans"/>
              </a:rPr>
              <a:t>.</a:t>
            </a:r>
          </a:p>
        </p:txBody>
      </p:sp>
      <p:sp>
        <p:nvSpPr>
          <p:cNvPr id="16" name="Google Shape;1503;p18">
            <a:extLst>
              <a:ext uri="{FF2B5EF4-FFF2-40B4-BE49-F238E27FC236}">
                <a16:creationId xmlns:a16="http://schemas.microsoft.com/office/drawing/2014/main" id="{B585102A-0684-8C34-9A74-472CA0D5027A}"/>
              </a:ext>
            </a:extLst>
          </p:cNvPr>
          <p:cNvSpPr/>
          <p:nvPr/>
        </p:nvSpPr>
        <p:spPr>
          <a:xfrm>
            <a:off x="5311363" y="1169139"/>
            <a:ext cx="84229" cy="84229"/>
          </a:xfrm>
          <a:custGeom>
            <a:avLst/>
            <a:gdLst/>
            <a:ahLst/>
            <a:cxnLst/>
            <a:rect l="l" t="t" r="r" b="b"/>
            <a:pathLst>
              <a:path w="1901" h="1901" extrusionOk="0">
                <a:moveTo>
                  <a:pt x="951" y="460"/>
                </a:moveTo>
                <a:cubicBezTo>
                  <a:pt x="1077" y="460"/>
                  <a:pt x="1204" y="507"/>
                  <a:pt x="1299" y="602"/>
                </a:cubicBezTo>
                <a:cubicBezTo>
                  <a:pt x="1394" y="697"/>
                  <a:pt x="1426" y="824"/>
                  <a:pt x="1426" y="950"/>
                </a:cubicBezTo>
                <a:cubicBezTo>
                  <a:pt x="1426" y="1077"/>
                  <a:pt x="1394" y="1204"/>
                  <a:pt x="1299" y="1299"/>
                </a:cubicBezTo>
                <a:cubicBezTo>
                  <a:pt x="1204" y="1394"/>
                  <a:pt x="1077" y="1441"/>
                  <a:pt x="951" y="1441"/>
                </a:cubicBezTo>
                <a:cubicBezTo>
                  <a:pt x="824" y="1441"/>
                  <a:pt x="697" y="1394"/>
                  <a:pt x="602" y="1299"/>
                </a:cubicBezTo>
                <a:cubicBezTo>
                  <a:pt x="507" y="1204"/>
                  <a:pt x="444" y="1077"/>
                  <a:pt x="444" y="950"/>
                </a:cubicBezTo>
                <a:cubicBezTo>
                  <a:pt x="444" y="824"/>
                  <a:pt x="507" y="697"/>
                  <a:pt x="602" y="602"/>
                </a:cubicBezTo>
                <a:cubicBezTo>
                  <a:pt x="697" y="507"/>
                  <a:pt x="824" y="460"/>
                  <a:pt x="951" y="460"/>
                </a:cubicBezTo>
                <a:close/>
                <a:moveTo>
                  <a:pt x="939" y="0"/>
                </a:moveTo>
                <a:cubicBezTo>
                  <a:pt x="697" y="0"/>
                  <a:pt x="460" y="95"/>
                  <a:pt x="286" y="285"/>
                </a:cubicBezTo>
                <a:cubicBezTo>
                  <a:pt x="96" y="475"/>
                  <a:pt x="1" y="697"/>
                  <a:pt x="1" y="950"/>
                </a:cubicBezTo>
                <a:cubicBezTo>
                  <a:pt x="1" y="1204"/>
                  <a:pt x="96" y="1457"/>
                  <a:pt x="286" y="1615"/>
                </a:cubicBezTo>
                <a:cubicBezTo>
                  <a:pt x="476" y="1805"/>
                  <a:pt x="697" y="1900"/>
                  <a:pt x="951" y="1900"/>
                </a:cubicBezTo>
                <a:cubicBezTo>
                  <a:pt x="1172" y="1900"/>
                  <a:pt x="1426" y="1805"/>
                  <a:pt x="1616" y="1615"/>
                </a:cubicBezTo>
                <a:cubicBezTo>
                  <a:pt x="1806" y="1457"/>
                  <a:pt x="1901" y="1204"/>
                  <a:pt x="1901" y="950"/>
                </a:cubicBezTo>
                <a:cubicBezTo>
                  <a:pt x="1901" y="697"/>
                  <a:pt x="1806" y="475"/>
                  <a:pt x="1616" y="285"/>
                </a:cubicBezTo>
                <a:cubicBezTo>
                  <a:pt x="1426" y="95"/>
                  <a:pt x="1180" y="0"/>
                  <a:pt x="939"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1504;p18">
            <a:extLst>
              <a:ext uri="{FF2B5EF4-FFF2-40B4-BE49-F238E27FC236}">
                <a16:creationId xmlns:a16="http://schemas.microsoft.com/office/drawing/2014/main" id="{6DBAF485-2170-1703-B83A-CE2001D76A7C}"/>
              </a:ext>
            </a:extLst>
          </p:cNvPr>
          <p:cNvSpPr/>
          <p:nvPr/>
        </p:nvSpPr>
        <p:spPr>
          <a:xfrm>
            <a:off x="5093117" y="1086400"/>
            <a:ext cx="378873" cy="378918"/>
          </a:xfrm>
          <a:custGeom>
            <a:avLst/>
            <a:gdLst/>
            <a:ahLst/>
            <a:cxnLst/>
            <a:rect l="l" t="t" r="r" b="b"/>
            <a:pathLst>
              <a:path w="8551" h="8552" extrusionOk="0">
                <a:moveTo>
                  <a:pt x="2424" y="2314"/>
                </a:moveTo>
                <a:cubicBezTo>
                  <a:pt x="2693" y="2314"/>
                  <a:pt x="2927" y="2373"/>
                  <a:pt x="3104" y="2439"/>
                </a:cubicBezTo>
                <a:cubicBezTo>
                  <a:pt x="2724" y="2787"/>
                  <a:pt x="2407" y="3167"/>
                  <a:pt x="2090" y="3579"/>
                </a:cubicBezTo>
                <a:cubicBezTo>
                  <a:pt x="1679" y="3326"/>
                  <a:pt x="1109" y="3262"/>
                  <a:pt x="697" y="3262"/>
                </a:cubicBezTo>
                <a:cubicBezTo>
                  <a:pt x="1296" y="2519"/>
                  <a:pt x="1921" y="2314"/>
                  <a:pt x="2424" y="2314"/>
                </a:cubicBezTo>
                <a:close/>
                <a:moveTo>
                  <a:pt x="8076" y="476"/>
                </a:moveTo>
                <a:cubicBezTo>
                  <a:pt x="7981" y="1331"/>
                  <a:pt x="7506" y="3832"/>
                  <a:pt x="5004" y="5859"/>
                </a:cubicBezTo>
                <a:lnTo>
                  <a:pt x="4972" y="5891"/>
                </a:lnTo>
                <a:cubicBezTo>
                  <a:pt x="4592" y="6176"/>
                  <a:pt x="4212" y="6461"/>
                  <a:pt x="3769" y="6714"/>
                </a:cubicBezTo>
                <a:lnTo>
                  <a:pt x="1869" y="4814"/>
                </a:lnTo>
                <a:cubicBezTo>
                  <a:pt x="3990" y="1204"/>
                  <a:pt x="7252" y="602"/>
                  <a:pt x="8076" y="476"/>
                </a:cubicBezTo>
                <a:close/>
                <a:moveTo>
                  <a:pt x="1837" y="5416"/>
                </a:moveTo>
                <a:lnTo>
                  <a:pt x="3135" y="6714"/>
                </a:lnTo>
                <a:lnTo>
                  <a:pt x="2565" y="6999"/>
                </a:lnTo>
                <a:lnTo>
                  <a:pt x="1584" y="6018"/>
                </a:lnTo>
                <a:lnTo>
                  <a:pt x="1837" y="5416"/>
                </a:lnTo>
                <a:close/>
                <a:moveTo>
                  <a:pt x="6112" y="5479"/>
                </a:moveTo>
                <a:cubicBezTo>
                  <a:pt x="6271" y="5954"/>
                  <a:pt x="6429" y="6936"/>
                  <a:pt x="5289" y="7854"/>
                </a:cubicBezTo>
                <a:cubicBezTo>
                  <a:pt x="5289" y="7443"/>
                  <a:pt x="5226" y="6873"/>
                  <a:pt x="4972" y="6461"/>
                </a:cubicBezTo>
                <a:cubicBezTo>
                  <a:pt x="5067" y="6398"/>
                  <a:pt x="5131" y="6334"/>
                  <a:pt x="5226" y="6271"/>
                </a:cubicBezTo>
                <a:cubicBezTo>
                  <a:pt x="5257" y="6239"/>
                  <a:pt x="5289" y="6208"/>
                  <a:pt x="5321" y="6176"/>
                </a:cubicBezTo>
                <a:cubicBezTo>
                  <a:pt x="5384" y="6144"/>
                  <a:pt x="5447" y="6081"/>
                  <a:pt x="5511" y="6049"/>
                </a:cubicBezTo>
                <a:cubicBezTo>
                  <a:pt x="5732" y="5859"/>
                  <a:pt x="5922" y="5669"/>
                  <a:pt x="6112" y="5479"/>
                </a:cubicBezTo>
                <a:close/>
                <a:moveTo>
                  <a:pt x="8329" y="0"/>
                </a:moveTo>
                <a:cubicBezTo>
                  <a:pt x="8297" y="0"/>
                  <a:pt x="7221" y="32"/>
                  <a:pt x="5827" y="634"/>
                </a:cubicBezTo>
                <a:cubicBezTo>
                  <a:pt x="4972" y="982"/>
                  <a:pt x="4212" y="1489"/>
                  <a:pt x="3484" y="2122"/>
                </a:cubicBezTo>
                <a:cubicBezTo>
                  <a:pt x="3207" y="1972"/>
                  <a:pt x="2829" y="1856"/>
                  <a:pt x="2404" y="1856"/>
                </a:cubicBezTo>
                <a:cubicBezTo>
                  <a:pt x="1662" y="1856"/>
                  <a:pt x="777" y="2210"/>
                  <a:pt x="32" y="3357"/>
                </a:cubicBezTo>
                <a:cubicBezTo>
                  <a:pt x="32" y="3421"/>
                  <a:pt x="0" y="3452"/>
                  <a:pt x="0" y="3484"/>
                </a:cubicBezTo>
                <a:cubicBezTo>
                  <a:pt x="0" y="3547"/>
                  <a:pt x="32" y="3579"/>
                  <a:pt x="32" y="3611"/>
                </a:cubicBezTo>
                <a:cubicBezTo>
                  <a:pt x="84" y="3662"/>
                  <a:pt x="135" y="3714"/>
                  <a:pt x="204" y="3714"/>
                </a:cubicBezTo>
                <a:cubicBezTo>
                  <a:pt x="220" y="3714"/>
                  <a:pt x="236" y="3712"/>
                  <a:pt x="254" y="3706"/>
                </a:cubicBezTo>
                <a:cubicBezTo>
                  <a:pt x="333" y="3698"/>
                  <a:pt x="446" y="3692"/>
                  <a:pt x="577" y="3692"/>
                </a:cubicBezTo>
                <a:cubicBezTo>
                  <a:pt x="970" y="3692"/>
                  <a:pt x="1528" y="3745"/>
                  <a:pt x="1837" y="3959"/>
                </a:cubicBezTo>
                <a:cubicBezTo>
                  <a:pt x="1679" y="4212"/>
                  <a:pt x="1520" y="4466"/>
                  <a:pt x="1394" y="4719"/>
                </a:cubicBezTo>
                <a:cubicBezTo>
                  <a:pt x="1362" y="4751"/>
                  <a:pt x="1362" y="4782"/>
                  <a:pt x="1362" y="4846"/>
                </a:cubicBezTo>
                <a:cubicBezTo>
                  <a:pt x="1362" y="4909"/>
                  <a:pt x="1362" y="4941"/>
                  <a:pt x="1425" y="5004"/>
                </a:cubicBezTo>
                <a:lnTo>
                  <a:pt x="1489" y="5068"/>
                </a:lnTo>
                <a:lnTo>
                  <a:pt x="1109" y="5954"/>
                </a:lnTo>
                <a:cubicBezTo>
                  <a:pt x="1109" y="5986"/>
                  <a:pt x="1077" y="6018"/>
                  <a:pt x="1077" y="6049"/>
                </a:cubicBezTo>
                <a:cubicBezTo>
                  <a:pt x="1077" y="6113"/>
                  <a:pt x="1109" y="6176"/>
                  <a:pt x="1140" y="6208"/>
                </a:cubicBezTo>
                <a:lnTo>
                  <a:pt x="2344" y="7411"/>
                </a:lnTo>
                <a:cubicBezTo>
                  <a:pt x="2390" y="7457"/>
                  <a:pt x="2453" y="7487"/>
                  <a:pt x="2521" y="7487"/>
                </a:cubicBezTo>
                <a:cubicBezTo>
                  <a:pt x="2546" y="7487"/>
                  <a:pt x="2572" y="7483"/>
                  <a:pt x="2597" y="7474"/>
                </a:cubicBezTo>
                <a:lnTo>
                  <a:pt x="3484" y="7063"/>
                </a:lnTo>
                <a:lnTo>
                  <a:pt x="3579" y="7158"/>
                </a:lnTo>
                <a:cubicBezTo>
                  <a:pt x="3616" y="7195"/>
                  <a:pt x="3675" y="7210"/>
                  <a:pt x="3730" y="7210"/>
                </a:cubicBezTo>
                <a:cubicBezTo>
                  <a:pt x="3769" y="7210"/>
                  <a:pt x="3806" y="7202"/>
                  <a:pt x="3832" y="7189"/>
                </a:cubicBezTo>
                <a:cubicBezTo>
                  <a:pt x="4085" y="7031"/>
                  <a:pt x="4339" y="6873"/>
                  <a:pt x="4592" y="6714"/>
                </a:cubicBezTo>
                <a:cubicBezTo>
                  <a:pt x="4877" y="7158"/>
                  <a:pt x="4846" y="7981"/>
                  <a:pt x="4814" y="8298"/>
                </a:cubicBezTo>
                <a:cubicBezTo>
                  <a:pt x="4814" y="8361"/>
                  <a:pt x="4846" y="8456"/>
                  <a:pt x="4941" y="8519"/>
                </a:cubicBezTo>
                <a:cubicBezTo>
                  <a:pt x="4972" y="8519"/>
                  <a:pt x="5004" y="8551"/>
                  <a:pt x="5036" y="8551"/>
                </a:cubicBezTo>
                <a:cubicBezTo>
                  <a:pt x="5099" y="8551"/>
                  <a:pt x="5131" y="8519"/>
                  <a:pt x="5162" y="8519"/>
                </a:cubicBezTo>
                <a:cubicBezTo>
                  <a:pt x="6967" y="7348"/>
                  <a:pt x="6809" y="5828"/>
                  <a:pt x="6461" y="5068"/>
                </a:cubicBezTo>
                <a:cubicBezTo>
                  <a:pt x="8487" y="2756"/>
                  <a:pt x="8551" y="286"/>
                  <a:pt x="8551" y="254"/>
                </a:cubicBezTo>
                <a:cubicBezTo>
                  <a:pt x="8551" y="191"/>
                  <a:pt x="8551" y="127"/>
                  <a:pt x="8487" y="96"/>
                </a:cubicBezTo>
                <a:cubicBezTo>
                  <a:pt x="8456" y="32"/>
                  <a:pt x="8392" y="0"/>
                  <a:pt x="8329"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505;p18">
            <a:extLst>
              <a:ext uri="{FF2B5EF4-FFF2-40B4-BE49-F238E27FC236}">
                <a16:creationId xmlns:a16="http://schemas.microsoft.com/office/drawing/2014/main" id="{51DA3DA4-01D3-7734-B90A-F553F0F0FE12}"/>
              </a:ext>
            </a:extLst>
          </p:cNvPr>
          <p:cNvSpPr/>
          <p:nvPr/>
        </p:nvSpPr>
        <p:spPr>
          <a:xfrm>
            <a:off x="5070507" y="1411502"/>
            <a:ext cx="74392" cy="74437"/>
          </a:xfrm>
          <a:custGeom>
            <a:avLst/>
            <a:gdLst/>
            <a:ahLst/>
            <a:cxnLst/>
            <a:rect l="l" t="t" r="r" b="b"/>
            <a:pathLst>
              <a:path w="1679" h="1680" extrusionOk="0">
                <a:moveTo>
                  <a:pt x="1457" y="1"/>
                </a:moveTo>
                <a:cubicBezTo>
                  <a:pt x="1394" y="1"/>
                  <a:pt x="1331" y="33"/>
                  <a:pt x="1267" y="64"/>
                </a:cubicBezTo>
                <a:lnTo>
                  <a:pt x="64" y="1299"/>
                </a:lnTo>
                <a:cubicBezTo>
                  <a:pt x="32" y="1331"/>
                  <a:pt x="0" y="1394"/>
                  <a:pt x="0" y="1458"/>
                </a:cubicBezTo>
                <a:cubicBezTo>
                  <a:pt x="0" y="1521"/>
                  <a:pt x="32" y="1584"/>
                  <a:pt x="64" y="1616"/>
                </a:cubicBezTo>
                <a:cubicBezTo>
                  <a:pt x="95" y="1648"/>
                  <a:pt x="159" y="1679"/>
                  <a:pt x="222" y="1679"/>
                </a:cubicBezTo>
                <a:cubicBezTo>
                  <a:pt x="286" y="1679"/>
                  <a:pt x="349" y="1648"/>
                  <a:pt x="381" y="1616"/>
                </a:cubicBezTo>
                <a:lnTo>
                  <a:pt x="1616" y="381"/>
                </a:lnTo>
                <a:cubicBezTo>
                  <a:pt x="1647" y="349"/>
                  <a:pt x="1679" y="286"/>
                  <a:pt x="1679" y="223"/>
                </a:cubicBezTo>
                <a:cubicBezTo>
                  <a:pt x="1679" y="159"/>
                  <a:pt x="1647" y="96"/>
                  <a:pt x="1616" y="64"/>
                </a:cubicBezTo>
                <a:cubicBezTo>
                  <a:pt x="1552" y="33"/>
                  <a:pt x="1521" y="1"/>
                  <a:pt x="1457"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506;p18">
            <a:extLst>
              <a:ext uri="{FF2B5EF4-FFF2-40B4-BE49-F238E27FC236}">
                <a16:creationId xmlns:a16="http://schemas.microsoft.com/office/drawing/2014/main" id="{21F6D7EE-882B-DF45-4A24-0EADC05FB8B1}"/>
              </a:ext>
            </a:extLst>
          </p:cNvPr>
          <p:cNvSpPr/>
          <p:nvPr/>
        </p:nvSpPr>
        <p:spPr>
          <a:xfrm>
            <a:off x="5063506" y="1389082"/>
            <a:ext cx="58973" cy="57555"/>
          </a:xfrm>
          <a:custGeom>
            <a:avLst/>
            <a:gdLst/>
            <a:ahLst/>
            <a:cxnLst/>
            <a:rect l="l" t="t" r="r" b="b"/>
            <a:pathLst>
              <a:path w="1331" h="1299" extrusionOk="0">
                <a:moveTo>
                  <a:pt x="1077" y="0"/>
                </a:moveTo>
                <a:cubicBezTo>
                  <a:pt x="1045" y="0"/>
                  <a:pt x="982" y="32"/>
                  <a:pt x="919" y="64"/>
                </a:cubicBezTo>
                <a:lnTo>
                  <a:pt x="63" y="919"/>
                </a:lnTo>
                <a:cubicBezTo>
                  <a:pt x="32" y="950"/>
                  <a:pt x="0" y="1014"/>
                  <a:pt x="0" y="1077"/>
                </a:cubicBezTo>
                <a:cubicBezTo>
                  <a:pt x="0" y="1140"/>
                  <a:pt x="32" y="1204"/>
                  <a:pt x="63" y="1235"/>
                </a:cubicBezTo>
                <a:cubicBezTo>
                  <a:pt x="127" y="1267"/>
                  <a:pt x="190" y="1299"/>
                  <a:pt x="253" y="1299"/>
                </a:cubicBezTo>
                <a:cubicBezTo>
                  <a:pt x="317" y="1299"/>
                  <a:pt x="348" y="1299"/>
                  <a:pt x="412" y="1235"/>
                </a:cubicBezTo>
                <a:lnTo>
                  <a:pt x="1267" y="380"/>
                </a:lnTo>
                <a:cubicBezTo>
                  <a:pt x="1299" y="349"/>
                  <a:pt x="1330" y="285"/>
                  <a:pt x="1330" y="222"/>
                </a:cubicBezTo>
                <a:cubicBezTo>
                  <a:pt x="1330" y="159"/>
                  <a:pt x="1299" y="95"/>
                  <a:pt x="1267" y="64"/>
                </a:cubicBezTo>
                <a:cubicBezTo>
                  <a:pt x="1204" y="32"/>
                  <a:pt x="1172" y="0"/>
                  <a:pt x="1077"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507;p18">
            <a:extLst>
              <a:ext uri="{FF2B5EF4-FFF2-40B4-BE49-F238E27FC236}">
                <a16:creationId xmlns:a16="http://schemas.microsoft.com/office/drawing/2014/main" id="{41F30125-37C7-C72A-506B-86C7A34E467C}"/>
              </a:ext>
            </a:extLst>
          </p:cNvPr>
          <p:cNvSpPr/>
          <p:nvPr/>
        </p:nvSpPr>
        <p:spPr>
          <a:xfrm>
            <a:off x="5109807" y="1433966"/>
            <a:ext cx="57555" cy="57600"/>
          </a:xfrm>
          <a:custGeom>
            <a:avLst/>
            <a:gdLst/>
            <a:ahLst/>
            <a:cxnLst/>
            <a:rect l="l" t="t" r="r" b="b"/>
            <a:pathLst>
              <a:path w="1299" h="1300" extrusionOk="0">
                <a:moveTo>
                  <a:pt x="1077" y="1"/>
                </a:moveTo>
                <a:cubicBezTo>
                  <a:pt x="1014" y="1"/>
                  <a:pt x="950" y="32"/>
                  <a:pt x="919" y="64"/>
                </a:cubicBezTo>
                <a:lnTo>
                  <a:pt x="64" y="919"/>
                </a:lnTo>
                <a:cubicBezTo>
                  <a:pt x="0" y="951"/>
                  <a:pt x="0" y="1014"/>
                  <a:pt x="0" y="1077"/>
                </a:cubicBezTo>
                <a:cubicBezTo>
                  <a:pt x="0" y="1141"/>
                  <a:pt x="0" y="1204"/>
                  <a:pt x="64" y="1236"/>
                </a:cubicBezTo>
                <a:cubicBezTo>
                  <a:pt x="95" y="1299"/>
                  <a:pt x="159" y="1299"/>
                  <a:pt x="222" y="1299"/>
                </a:cubicBezTo>
                <a:cubicBezTo>
                  <a:pt x="285" y="1299"/>
                  <a:pt x="349" y="1267"/>
                  <a:pt x="380" y="1236"/>
                </a:cubicBezTo>
                <a:lnTo>
                  <a:pt x="1235" y="381"/>
                </a:lnTo>
                <a:cubicBezTo>
                  <a:pt x="1267" y="349"/>
                  <a:pt x="1299" y="286"/>
                  <a:pt x="1299" y="222"/>
                </a:cubicBezTo>
                <a:cubicBezTo>
                  <a:pt x="1299" y="159"/>
                  <a:pt x="1267" y="96"/>
                  <a:pt x="1235" y="64"/>
                </a:cubicBezTo>
                <a:cubicBezTo>
                  <a:pt x="1172" y="32"/>
                  <a:pt x="1140" y="1"/>
                  <a:pt x="1077"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 name="Group 300">
            <a:extLst>
              <a:ext uri="{FF2B5EF4-FFF2-40B4-BE49-F238E27FC236}">
                <a16:creationId xmlns:a16="http://schemas.microsoft.com/office/drawing/2014/main" id="{5E5036A9-E699-13EF-766D-BF2868BA1F0B}"/>
              </a:ext>
            </a:extLst>
          </p:cNvPr>
          <p:cNvGrpSpPr/>
          <p:nvPr/>
        </p:nvGrpSpPr>
        <p:grpSpPr>
          <a:xfrm>
            <a:off x="339855" y="1355850"/>
            <a:ext cx="4064716" cy="2596817"/>
            <a:chOff x="119846" y="1304324"/>
            <a:chExt cx="4064716" cy="2596817"/>
          </a:xfrm>
        </p:grpSpPr>
        <p:grpSp>
          <p:nvGrpSpPr>
            <p:cNvPr id="24" name="Group 23">
              <a:extLst>
                <a:ext uri="{FF2B5EF4-FFF2-40B4-BE49-F238E27FC236}">
                  <a16:creationId xmlns:a16="http://schemas.microsoft.com/office/drawing/2014/main" id="{3132AB8E-6E7C-1DFC-87E1-3495069523B9}"/>
                </a:ext>
              </a:extLst>
            </p:cNvPr>
            <p:cNvGrpSpPr/>
            <p:nvPr/>
          </p:nvGrpSpPr>
          <p:grpSpPr>
            <a:xfrm>
              <a:off x="119846" y="1304324"/>
              <a:ext cx="4064716" cy="2596817"/>
              <a:chOff x="3331180" y="1880914"/>
              <a:chExt cx="2481610" cy="1645696"/>
            </a:xfrm>
          </p:grpSpPr>
          <p:sp>
            <p:nvSpPr>
              <p:cNvPr id="25" name="Google Shape;229;p14">
                <a:extLst>
                  <a:ext uri="{FF2B5EF4-FFF2-40B4-BE49-F238E27FC236}">
                    <a16:creationId xmlns:a16="http://schemas.microsoft.com/office/drawing/2014/main" id="{6F71F23D-98FA-7135-20F7-54E886798D74}"/>
                  </a:ext>
                </a:extLst>
              </p:cNvPr>
              <p:cNvSpPr/>
              <p:nvPr/>
            </p:nvSpPr>
            <p:spPr>
              <a:xfrm>
                <a:off x="3623872" y="1880914"/>
                <a:ext cx="1896226" cy="1175030"/>
              </a:xfrm>
              <a:custGeom>
                <a:avLst/>
                <a:gdLst/>
                <a:ahLst/>
                <a:cxnLst/>
                <a:rect l="l" t="t" r="r" b="b"/>
                <a:pathLst>
                  <a:path w="71193" h="44116" extrusionOk="0">
                    <a:moveTo>
                      <a:pt x="3421" y="1"/>
                    </a:moveTo>
                    <a:cubicBezTo>
                      <a:pt x="1553" y="1"/>
                      <a:pt x="1" y="1521"/>
                      <a:pt x="1" y="3421"/>
                    </a:cubicBezTo>
                    <a:lnTo>
                      <a:pt x="1" y="40695"/>
                    </a:lnTo>
                    <a:cubicBezTo>
                      <a:pt x="1" y="42595"/>
                      <a:pt x="1553" y="44116"/>
                      <a:pt x="3421" y="44116"/>
                    </a:cubicBezTo>
                    <a:lnTo>
                      <a:pt x="67773" y="44116"/>
                    </a:lnTo>
                    <a:cubicBezTo>
                      <a:pt x="69641" y="44116"/>
                      <a:pt x="71193" y="42595"/>
                      <a:pt x="71193" y="40695"/>
                    </a:cubicBezTo>
                    <a:lnTo>
                      <a:pt x="71193" y="3421"/>
                    </a:lnTo>
                    <a:cubicBezTo>
                      <a:pt x="71193" y="1521"/>
                      <a:pt x="69641" y="1"/>
                      <a:pt x="67773"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30;p14">
                <a:extLst>
                  <a:ext uri="{FF2B5EF4-FFF2-40B4-BE49-F238E27FC236}">
                    <a16:creationId xmlns:a16="http://schemas.microsoft.com/office/drawing/2014/main" id="{2167D76B-1724-5914-59E6-A936046BB27F}"/>
                  </a:ext>
                </a:extLst>
              </p:cNvPr>
              <p:cNvSpPr/>
              <p:nvPr/>
            </p:nvSpPr>
            <p:spPr>
              <a:xfrm>
                <a:off x="3331180" y="3017962"/>
                <a:ext cx="2481610" cy="455512"/>
              </a:xfrm>
              <a:custGeom>
                <a:avLst/>
                <a:gdLst/>
                <a:ahLst/>
                <a:cxnLst/>
                <a:rect l="l" t="t" r="r" b="b"/>
                <a:pathLst>
                  <a:path w="93171" h="17102" extrusionOk="0">
                    <a:moveTo>
                      <a:pt x="14410" y="0"/>
                    </a:moveTo>
                    <a:cubicBezTo>
                      <a:pt x="12542" y="0"/>
                      <a:pt x="10610" y="634"/>
                      <a:pt x="10103" y="1394"/>
                    </a:cubicBezTo>
                    <a:lnTo>
                      <a:pt x="507" y="15740"/>
                    </a:lnTo>
                    <a:cubicBezTo>
                      <a:pt x="1" y="16468"/>
                      <a:pt x="1616" y="17102"/>
                      <a:pt x="4118" y="17102"/>
                    </a:cubicBezTo>
                    <a:lnTo>
                      <a:pt x="89086" y="17102"/>
                    </a:lnTo>
                    <a:cubicBezTo>
                      <a:pt x="91556" y="17102"/>
                      <a:pt x="93171" y="16468"/>
                      <a:pt x="92664" y="15740"/>
                    </a:cubicBezTo>
                    <a:lnTo>
                      <a:pt x="83069" y="1394"/>
                    </a:lnTo>
                    <a:cubicBezTo>
                      <a:pt x="82594" y="634"/>
                      <a:pt x="80630" y="0"/>
                      <a:pt x="78762" y="0"/>
                    </a:cubicBezTo>
                    <a:close/>
                  </a:path>
                </a:pathLst>
              </a:custGeom>
              <a:solidFill>
                <a:srgbClr val="FFFFFF"/>
              </a:solidFill>
              <a:ln w="237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31;p14">
                <a:extLst>
                  <a:ext uri="{FF2B5EF4-FFF2-40B4-BE49-F238E27FC236}">
                    <a16:creationId xmlns:a16="http://schemas.microsoft.com/office/drawing/2014/main" id="{032F640E-41D6-7851-EC0F-4A524D1995CC}"/>
                  </a:ext>
                </a:extLst>
              </p:cNvPr>
              <p:cNvSpPr/>
              <p:nvPr/>
            </p:nvSpPr>
            <p:spPr>
              <a:xfrm>
                <a:off x="3338771" y="3444761"/>
                <a:ext cx="2467280" cy="81849"/>
              </a:xfrm>
              <a:custGeom>
                <a:avLst/>
                <a:gdLst/>
                <a:ahLst/>
                <a:cxnLst/>
                <a:rect l="l" t="t" r="r" b="b"/>
                <a:pathLst>
                  <a:path w="92633" h="3073" extrusionOk="0">
                    <a:moveTo>
                      <a:pt x="127" y="1"/>
                    </a:moveTo>
                    <a:lnTo>
                      <a:pt x="127" y="1"/>
                    </a:lnTo>
                    <a:cubicBezTo>
                      <a:pt x="1" y="1869"/>
                      <a:pt x="3358" y="3073"/>
                      <a:pt x="5543" y="3073"/>
                    </a:cubicBezTo>
                    <a:lnTo>
                      <a:pt x="87091" y="3073"/>
                    </a:lnTo>
                    <a:cubicBezTo>
                      <a:pt x="89276" y="3073"/>
                      <a:pt x="92633" y="1869"/>
                      <a:pt x="92474" y="1"/>
                    </a:cubicBezTo>
                    <a:lnTo>
                      <a:pt x="92474" y="1"/>
                    </a:lnTo>
                    <a:cubicBezTo>
                      <a:pt x="92443" y="603"/>
                      <a:pt x="90954" y="1078"/>
                      <a:pt x="88801" y="1078"/>
                    </a:cubicBezTo>
                    <a:lnTo>
                      <a:pt x="3833" y="1078"/>
                    </a:lnTo>
                    <a:cubicBezTo>
                      <a:pt x="1679" y="1078"/>
                      <a:pt x="191" y="603"/>
                      <a:pt x="12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32;p14">
                <a:extLst>
                  <a:ext uri="{FF2B5EF4-FFF2-40B4-BE49-F238E27FC236}">
                    <a16:creationId xmlns:a16="http://schemas.microsoft.com/office/drawing/2014/main" id="{54AAF647-5125-7669-22CD-FBF31D22EAAB}"/>
                  </a:ext>
                </a:extLst>
              </p:cNvPr>
              <p:cNvSpPr/>
              <p:nvPr/>
            </p:nvSpPr>
            <p:spPr>
              <a:xfrm>
                <a:off x="3747032" y="3062656"/>
                <a:ext cx="104622" cy="22800"/>
              </a:xfrm>
              <a:custGeom>
                <a:avLst/>
                <a:gdLst/>
                <a:ahLst/>
                <a:cxnLst/>
                <a:rect l="l" t="t" r="r" b="b"/>
                <a:pathLst>
                  <a:path w="3928" h="856" extrusionOk="0">
                    <a:moveTo>
                      <a:pt x="1046" y="1"/>
                    </a:moveTo>
                    <a:cubicBezTo>
                      <a:pt x="697" y="1"/>
                      <a:pt x="380" y="96"/>
                      <a:pt x="317" y="223"/>
                    </a:cubicBezTo>
                    <a:cubicBezTo>
                      <a:pt x="222" y="381"/>
                      <a:pt x="190" y="476"/>
                      <a:pt x="95" y="634"/>
                    </a:cubicBezTo>
                    <a:cubicBezTo>
                      <a:pt x="0" y="761"/>
                      <a:pt x="222" y="856"/>
                      <a:pt x="571" y="856"/>
                    </a:cubicBezTo>
                    <a:lnTo>
                      <a:pt x="2946" y="856"/>
                    </a:lnTo>
                    <a:cubicBezTo>
                      <a:pt x="3262" y="856"/>
                      <a:pt x="3579" y="761"/>
                      <a:pt x="3642" y="634"/>
                    </a:cubicBezTo>
                    <a:cubicBezTo>
                      <a:pt x="3737" y="476"/>
                      <a:pt x="3769" y="381"/>
                      <a:pt x="3864" y="223"/>
                    </a:cubicBezTo>
                    <a:cubicBezTo>
                      <a:pt x="3927" y="96"/>
                      <a:pt x="3706" y="1"/>
                      <a:pt x="338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33;p14">
                <a:extLst>
                  <a:ext uri="{FF2B5EF4-FFF2-40B4-BE49-F238E27FC236}">
                    <a16:creationId xmlns:a16="http://schemas.microsoft.com/office/drawing/2014/main" id="{F87422E1-8AC8-3770-616A-EFB950263795}"/>
                  </a:ext>
                </a:extLst>
              </p:cNvPr>
              <p:cNvSpPr/>
              <p:nvPr/>
            </p:nvSpPr>
            <p:spPr>
              <a:xfrm>
                <a:off x="3858366" y="3062656"/>
                <a:ext cx="102944" cy="22800"/>
              </a:xfrm>
              <a:custGeom>
                <a:avLst/>
                <a:gdLst/>
                <a:ahLst/>
                <a:cxnLst/>
                <a:rect l="l" t="t" r="r" b="b"/>
                <a:pathLst>
                  <a:path w="3865" h="856" extrusionOk="0">
                    <a:moveTo>
                      <a:pt x="951" y="1"/>
                    </a:moveTo>
                    <a:cubicBezTo>
                      <a:pt x="634" y="1"/>
                      <a:pt x="317" y="96"/>
                      <a:pt x="286" y="223"/>
                    </a:cubicBezTo>
                    <a:cubicBezTo>
                      <a:pt x="191" y="381"/>
                      <a:pt x="127" y="476"/>
                      <a:pt x="64" y="634"/>
                    </a:cubicBezTo>
                    <a:cubicBezTo>
                      <a:pt x="1" y="761"/>
                      <a:pt x="222" y="856"/>
                      <a:pt x="539" y="856"/>
                    </a:cubicBezTo>
                    <a:lnTo>
                      <a:pt x="2946" y="856"/>
                    </a:lnTo>
                    <a:cubicBezTo>
                      <a:pt x="3263" y="856"/>
                      <a:pt x="3579" y="761"/>
                      <a:pt x="3611" y="634"/>
                    </a:cubicBezTo>
                    <a:cubicBezTo>
                      <a:pt x="3706" y="476"/>
                      <a:pt x="3738" y="381"/>
                      <a:pt x="3801" y="223"/>
                    </a:cubicBezTo>
                    <a:cubicBezTo>
                      <a:pt x="3864" y="96"/>
                      <a:pt x="3643" y="1"/>
                      <a:pt x="332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34;p14">
                <a:extLst>
                  <a:ext uri="{FF2B5EF4-FFF2-40B4-BE49-F238E27FC236}">
                    <a16:creationId xmlns:a16="http://schemas.microsoft.com/office/drawing/2014/main" id="{D7F14CB0-C5B3-54E1-E57C-99C55719B641}"/>
                  </a:ext>
                </a:extLst>
              </p:cNvPr>
              <p:cNvSpPr/>
              <p:nvPr/>
            </p:nvSpPr>
            <p:spPr>
              <a:xfrm>
                <a:off x="3968875" y="3062656"/>
                <a:ext cx="102092" cy="22800"/>
              </a:xfrm>
              <a:custGeom>
                <a:avLst/>
                <a:gdLst/>
                <a:ahLst/>
                <a:cxnLst/>
                <a:rect l="l" t="t" r="r" b="b"/>
                <a:pathLst>
                  <a:path w="3833" h="856" extrusionOk="0">
                    <a:moveTo>
                      <a:pt x="919" y="1"/>
                    </a:moveTo>
                    <a:cubicBezTo>
                      <a:pt x="602" y="1"/>
                      <a:pt x="285" y="96"/>
                      <a:pt x="254" y="223"/>
                    </a:cubicBezTo>
                    <a:cubicBezTo>
                      <a:pt x="190" y="381"/>
                      <a:pt x="127" y="476"/>
                      <a:pt x="64" y="634"/>
                    </a:cubicBezTo>
                    <a:cubicBezTo>
                      <a:pt x="0" y="761"/>
                      <a:pt x="254" y="856"/>
                      <a:pt x="570" y="856"/>
                    </a:cubicBezTo>
                    <a:lnTo>
                      <a:pt x="2946" y="856"/>
                    </a:lnTo>
                    <a:cubicBezTo>
                      <a:pt x="3294" y="856"/>
                      <a:pt x="3579" y="761"/>
                      <a:pt x="3642" y="634"/>
                    </a:cubicBezTo>
                    <a:cubicBezTo>
                      <a:pt x="3706" y="476"/>
                      <a:pt x="3737" y="381"/>
                      <a:pt x="3769" y="223"/>
                    </a:cubicBezTo>
                    <a:cubicBezTo>
                      <a:pt x="3832" y="96"/>
                      <a:pt x="3611" y="1"/>
                      <a:pt x="3262"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35;p14">
                <a:extLst>
                  <a:ext uri="{FF2B5EF4-FFF2-40B4-BE49-F238E27FC236}">
                    <a16:creationId xmlns:a16="http://schemas.microsoft.com/office/drawing/2014/main" id="{A31D017F-ED41-B83C-F0F0-B58288A48992}"/>
                  </a:ext>
                </a:extLst>
              </p:cNvPr>
              <p:cNvSpPr/>
              <p:nvPr/>
            </p:nvSpPr>
            <p:spPr>
              <a:xfrm>
                <a:off x="4080209" y="3062656"/>
                <a:ext cx="100414" cy="22800"/>
              </a:xfrm>
              <a:custGeom>
                <a:avLst/>
                <a:gdLst/>
                <a:ahLst/>
                <a:cxnLst/>
                <a:rect l="l" t="t" r="r" b="b"/>
                <a:pathLst>
                  <a:path w="3770" h="856" extrusionOk="0">
                    <a:moveTo>
                      <a:pt x="856" y="1"/>
                    </a:moveTo>
                    <a:cubicBezTo>
                      <a:pt x="539" y="1"/>
                      <a:pt x="222" y="96"/>
                      <a:pt x="191" y="223"/>
                    </a:cubicBezTo>
                    <a:cubicBezTo>
                      <a:pt x="127" y="381"/>
                      <a:pt x="96" y="476"/>
                      <a:pt x="64" y="634"/>
                    </a:cubicBezTo>
                    <a:cubicBezTo>
                      <a:pt x="1" y="761"/>
                      <a:pt x="254" y="856"/>
                      <a:pt x="571" y="856"/>
                    </a:cubicBezTo>
                    <a:lnTo>
                      <a:pt x="2946" y="856"/>
                    </a:lnTo>
                    <a:cubicBezTo>
                      <a:pt x="3294" y="856"/>
                      <a:pt x="3579" y="761"/>
                      <a:pt x="3611" y="634"/>
                    </a:cubicBezTo>
                    <a:cubicBezTo>
                      <a:pt x="3674" y="476"/>
                      <a:pt x="3674" y="381"/>
                      <a:pt x="3738" y="223"/>
                    </a:cubicBezTo>
                    <a:cubicBezTo>
                      <a:pt x="3769" y="96"/>
                      <a:pt x="3516" y="1"/>
                      <a:pt x="319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36;p14">
                <a:extLst>
                  <a:ext uri="{FF2B5EF4-FFF2-40B4-BE49-F238E27FC236}">
                    <a16:creationId xmlns:a16="http://schemas.microsoft.com/office/drawing/2014/main" id="{71A7B647-463A-EE44-00B2-612413C846CE}"/>
                  </a:ext>
                </a:extLst>
              </p:cNvPr>
              <p:cNvSpPr/>
              <p:nvPr/>
            </p:nvSpPr>
            <p:spPr>
              <a:xfrm>
                <a:off x="4191570" y="3062656"/>
                <a:ext cx="98709" cy="22800"/>
              </a:xfrm>
              <a:custGeom>
                <a:avLst/>
                <a:gdLst/>
                <a:ahLst/>
                <a:cxnLst/>
                <a:rect l="l" t="t" r="r" b="b"/>
                <a:pathLst>
                  <a:path w="3706" h="856" extrusionOk="0">
                    <a:moveTo>
                      <a:pt x="792" y="1"/>
                    </a:moveTo>
                    <a:cubicBezTo>
                      <a:pt x="475" y="1"/>
                      <a:pt x="158" y="96"/>
                      <a:pt x="127" y="223"/>
                    </a:cubicBezTo>
                    <a:cubicBezTo>
                      <a:pt x="95" y="381"/>
                      <a:pt x="63" y="476"/>
                      <a:pt x="32" y="634"/>
                    </a:cubicBezTo>
                    <a:cubicBezTo>
                      <a:pt x="0" y="761"/>
                      <a:pt x="222" y="856"/>
                      <a:pt x="570" y="856"/>
                    </a:cubicBezTo>
                    <a:lnTo>
                      <a:pt x="2945" y="856"/>
                    </a:lnTo>
                    <a:cubicBezTo>
                      <a:pt x="3294" y="856"/>
                      <a:pt x="3579" y="761"/>
                      <a:pt x="3610" y="634"/>
                    </a:cubicBezTo>
                    <a:cubicBezTo>
                      <a:pt x="3642" y="476"/>
                      <a:pt x="3642" y="381"/>
                      <a:pt x="3674" y="223"/>
                    </a:cubicBezTo>
                    <a:cubicBezTo>
                      <a:pt x="3705" y="96"/>
                      <a:pt x="3452" y="1"/>
                      <a:pt x="313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37;p14">
                <a:extLst>
                  <a:ext uri="{FF2B5EF4-FFF2-40B4-BE49-F238E27FC236}">
                    <a16:creationId xmlns:a16="http://schemas.microsoft.com/office/drawing/2014/main" id="{B61383E6-AC6F-0FB7-E535-0873A632639B}"/>
                  </a:ext>
                </a:extLst>
              </p:cNvPr>
              <p:cNvSpPr/>
              <p:nvPr/>
            </p:nvSpPr>
            <p:spPr>
              <a:xfrm>
                <a:off x="4302052" y="3062656"/>
                <a:ext cx="97031" cy="22800"/>
              </a:xfrm>
              <a:custGeom>
                <a:avLst/>
                <a:gdLst/>
                <a:ahLst/>
                <a:cxnLst/>
                <a:rect l="l" t="t" r="r" b="b"/>
                <a:pathLst>
                  <a:path w="3643" h="856" extrusionOk="0">
                    <a:moveTo>
                      <a:pt x="729" y="1"/>
                    </a:moveTo>
                    <a:cubicBezTo>
                      <a:pt x="412" y="1"/>
                      <a:pt x="127" y="96"/>
                      <a:pt x="96" y="223"/>
                    </a:cubicBezTo>
                    <a:cubicBezTo>
                      <a:pt x="96" y="381"/>
                      <a:pt x="64" y="476"/>
                      <a:pt x="32" y="634"/>
                    </a:cubicBezTo>
                    <a:cubicBezTo>
                      <a:pt x="1" y="761"/>
                      <a:pt x="254" y="856"/>
                      <a:pt x="602" y="856"/>
                    </a:cubicBezTo>
                    <a:lnTo>
                      <a:pt x="2978" y="856"/>
                    </a:lnTo>
                    <a:cubicBezTo>
                      <a:pt x="3294" y="856"/>
                      <a:pt x="3579" y="761"/>
                      <a:pt x="3579" y="634"/>
                    </a:cubicBezTo>
                    <a:cubicBezTo>
                      <a:pt x="3611" y="476"/>
                      <a:pt x="3611" y="381"/>
                      <a:pt x="3643" y="223"/>
                    </a:cubicBezTo>
                    <a:cubicBezTo>
                      <a:pt x="3643" y="96"/>
                      <a:pt x="3421" y="1"/>
                      <a:pt x="3073"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38;p14">
                <a:extLst>
                  <a:ext uri="{FF2B5EF4-FFF2-40B4-BE49-F238E27FC236}">
                    <a16:creationId xmlns:a16="http://schemas.microsoft.com/office/drawing/2014/main" id="{78EEAA18-DC85-55E1-AE59-65772C76666B}"/>
                  </a:ext>
                </a:extLst>
              </p:cNvPr>
              <p:cNvSpPr/>
              <p:nvPr/>
            </p:nvSpPr>
            <p:spPr>
              <a:xfrm>
                <a:off x="4413413" y="3062656"/>
                <a:ext cx="96179" cy="22800"/>
              </a:xfrm>
              <a:custGeom>
                <a:avLst/>
                <a:gdLst/>
                <a:ahLst/>
                <a:cxnLst/>
                <a:rect l="l" t="t" r="r" b="b"/>
                <a:pathLst>
                  <a:path w="3611" h="856" extrusionOk="0">
                    <a:moveTo>
                      <a:pt x="665" y="1"/>
                    </a:moveTo>
                    <a:cubicBezTo>
                      <a:pt x="348" y="1"/>
                      <a:pt x="63" y="96"/>
                      <a:pt x="63" y="223"/>
                    </a:cubicBezTo>
                    <a:cubicBezTo>
                      <a:pt x="32" y="381"/>
                      <a:pt x="32" y="476"/>
                      <a:pt x="0" y="634"/>
                    </a:cubicBezTo>
                    <a:cubicBezTo>
                      <a:pt x="0" y="761"/>
                      <a:pt x="253" y="856"/>
                      <a:pt x="602" y="856"/>
                    </a:cubicBezTo>
                    <a:lnTo>
                      <a:pt x="2977" y="856"/>
                    </a:lnTo>
                    <a:cubicBezTo>
                      <a:pt x="3294" y="856"/>
                      <a:pt x="3579" y="761"/>
                      <a:pt x="3579" y="634"/>
                    </a:cubicBezTo>
                    <a:cubicBezTo>
                      <a:pt x="3579" y="476"/>
                      <a:pt x="3579" y="381"/>
                      <a:pt x="3610" y="223"/>
                    </a:cubicBezTo>
                    <a:cubicBezTo>
                      <a:pt x="3610" y="96"/>
                      <a:pt x="3357" y="1"/>
                      <a:pt x="300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39;p14">
                <a:extLst>
                  <a:ext uri="{FF2B5EF4-FFF2-40B4-BE49-F238E27FC236}">
                    <a16:creationId xmlns:a16="http://schemas.microsoft.com/office/drawing/2014/main" id="{364D20CB-C4BE-C131-E11C-E23B2149CB30}"/>
                  </a:ext>
                </a:extLst>
              </p:cNvPr>
              <p:cNvSpPr/>
              <p:nvPr/>
            </p:nvSpPr>
            <p:spPr>
              <a:xfrm>
                <a:off x="4524747" y="3062656"/>
                <a:ext cx="95327" cy="22800"/>
              </a:xfrm>
              <a:custGeom>
                <a:avLst/>
                <a:gdLst/>
                <a:ahLst/>
                <a:cxnLst/>
                <a:rect l="l" t="t" r="r" b="b"/>
                <a:pathLst>
                  <a:path w="3579" h="856" extrusionOk="0">
                    <a:moveTo>
                      <a:pt x="602" y="1"/>
                    </a:moveTo>
                    <a:cubicBezTo>
                      <a:pt x="285" y="1"/>
                      <a:pt x="0" y="96"/>
                      <a:pt x="0" y="223"/>
                    </a:cubicBezTo>
                    <a:cubicBezTo>
                      <a:pt x="0" y="381"/>
                      <a:pt x="0" y="476"/>
                      <a:pt x="0" y="634"/>
                    </a:cubicBezTo>
                    <a:cubicBezTo>
                      <a:pt x="0" y="761"/>
                      <a:pt x="254" y="856"/>
                      <a:pt x="570" y="856"/>
                    </a:cubicBezTo>
                    <a:lnTo>
                      <a:pt x="2977" y="856"/>
                    </a:lnTo>
                    <a:cubicBezTo>
                      <a:pt x="3294" y="856"/>
                      <a:pt x="3579" y="761"/>
                      <a:pt x="3547" y="634"/>
                    </a:cubicBezTo>
                    <a:cubicBezTo>
                      <a:pt x="3547" y="476"/>
                      <a:pt x="3547" y="381"/>
                      <a:pt x="3547" y="223"/>
                    </a:cubicBezTo>
                    <a:cubicBezTo>
                      <a:pt x="3547" y="96"/>
                      <a:pt x="3262"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40;p14">
                <a:extLst>
                  <a:ext uri="{FF2B5EF4-FFF2-40B4-BE49-F238E27FC236}">
                    <a16:creationId xmlns:a16="http://schemas.microsoft.com/office/drawing/2014/main" id="{00579656-2866-783B-047F-D536F3D0CE5E}"/>
                  </a:ext>
                </a:extLst>
              </p:cNvPr>
              <p:cNvSpPr/>
              <p:nvPr/>
            </p:nvSpPr>
            <p:spPr>
              <a:xfrm>
                <a:off x="4634404" y="3062656"/>
                <a:ext cx="96179" cy="22800"/>
              </a:xfrm>
              <a:custGeom>
                <a:avLst/>
                <a:gdLst/>
                <a:ahLst/>
                <a:cxnLst/>
                <a:rect l="l" t="t" r="r" b="b"/>
                <a:pathLst>
                  <a:path w="3611" h="856" extrusionOk="0">
                    <a:moveTo>
                      <a:pt x="602" y="1"/>
                    </a:moveTo>
                    <a:cubicBezTo>
                      <a:pt x="254" y="1"/>
                      <a:pt x="0" y="96"/>
                      <a:pt x="0" y="223"/>
                    </a:cubicBezTo>
                    <a:cubicBezTo>
                      <a:pt x="32" y="381"/>
                      <a:pt x="32" y="476"/>
                      <a:pt x="32" y="634"/>
                    </a:cubicBezTo>
                    <a:cubicBezTo>
                      <a:pt x="32" y="761"/>
                      <a:pt x="317" y="856"/>
                      <a:pt x="634" y="856"/>
                    </a:cubicBezTo>
                    <a:lnTo>
                      <a:pt x="3009" y="856"/>
                    </a:lnTo>
                    <a:cubicBezTo>
                      <a:pt x="3357" y="856"/>
                      <a:pt x="3611" y="761"/>
                      <a:pt x="3611" y="634"/>
                    </a:cubicBezTo>
                    <a:cubicBezTo>
                      <a:pt x="3579" y="476"/>
                      <a:pt x="3579" y="381"/>
                      <a:pt x="3547" y="223"/>
                    </a:cubicBezTo>
                    <a:cubicBezTo>
                      <a:pt x="3547" y="96"/>
                      <a:pt x="3262"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41;p14">
                <a:extLst>
                  <a:ext uri="{FF2B5EF4-FFF2-40B4-BE49-F238E27FC236}">
                    <a16:creationId xmlns:a16="http://schemas.microsoft.com/office/drawing/2014/main" id="{CC0486C0-2D87-CA9E-1EB7-8B44828B7BB8}"/>
                  </a:ext>
                </a:extLst>
              </p:cNvPr>
              <p:cNvSpPr/>
              <p:nvPr/>
            </p:nvSpPr>
            <p:spPr>
              <a:xfrm>
                <a:off x="4744060" y="3062656"/>
                <a:ext cx="97857" cy="22800"/>
              </a:xfrm>
              <a:custGeom>
                <a:avLst/>
                <a:gdLst/>
                <a:ahLst/>
                <a:cxnLst/>
                <a:rect l="l" t="t" r="r" b="b"/>
                <a:pathLst>
                  <a:path w="3674" h="856" extrusionOk="0">
                    <a:moveTo>
                      <a:pt x="602" y="1"/>
                    </a:moveTo>
                    <a:cubicBezTo>
                      <a:pt x="254" y="1"/>
                      <a:pt x="0" y="96"/>
                      <a:pt x="32" y="223"/>
                    </a:cubicBezTo>
                    <a:cubicBezTo>
                      <a:pt x="32" y="381"/>
                      <a:pt x="64" y="476"/>
                      <a:pt x="64" y="634"/>
                    </a:cubicBezTo>
                    <a:cubicBezTo>
                      <a:pt x="95" y="761"/>
                      <a:pt x="380" y="856"/>
                      <a:pt x="697" y="856"/>
                    </a:cubicBezTo>
                    <a:lnTo>
                      <a:pt x="3072" y="856"/>
                    </a:lnTo>
                    <a:cubicBezTo>
                      <a:pt x="3421" y="856"/>
                      <a:pt x="3674" y="761"/>
                      <a:pt x="3642" y="634"/>
                    </a:cubicBezTo>
                    <a:cubicBezTo>
                      <a:pt x="3611" y="476"/>
                      <a:pt x="3579" y="381"/>
                      <a:pt x="3547" y="223"/>
                    </a:cubicBezTo>
                    <a:cubicBezTo>
                      <a:pt x="3547" y="96"/>
                      <a:pt x="3262"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42;p14">
                <a:extLst>
                  <a:ext uri="{FF2B5EF4-FFF2-40B4-BE49-F238E27FC236}">
                    <a16:creationId xmlns:a16="http://schemas.microsoft.com/office/drawing/2014/main" id="{1584B11A-2E73-B9E6-6AE6-DDB39D99B4C0}"/>
                  </a:ext>
                </a:extLst>
              </p:cNvPr>
              <p:cNvSpPr/>
              <p:nvPr/>
            </p:nvSpPr>
            <p:spPr>
              <a:xfrm>
                <a:off x="4853716" y="3062656"/>
                <a:ext cx="99562" cy="22800"/>
              </a:xfrm>
              <a:custGeom>
                <a:avLst/>
                <a:gdLst/>
                <a:ahLst/>
                <a:cxnLst/>
                <a:rect l="l" t="t" r="r" b="b"/>
                <a:pathLst>
                  <a:path w="3738" h="856" extrusionOk="0">
                    <a:moveTo>
                      <a:pt x="570" y="1"/>
                    </a:moveTo>
                    <a:cubicBezTo>
                      <a:pt x="254" y="1"/>
                      <a:pt x="0" y="96"/>
                      <a:pt x="32" y="223"/>
                    </a:cubicBezTo>
                    <a:cubicBezTo>
                      <a:pt x="64" y="381"/>
                      <a:pt x="95" y="476"/>
                      <a:pt x="127" y="634"/>
                    </a:cubicBezTo>
                    <a:cubicBezTo>
                      <a:pt x="159" y="761"/>
                      <a:pt x="444" y="856"/>
                      <a:pt x="760" y="856"/>
                    </a:cubicBezTo>
                    <a:lnTo>
                      <a:pt x="3167" y="856"/>
                    </a:lnTo>
                    <a:cubicBezTo>
                      <a:pt x="3484" y="856"/>
                      <a:pt x="3737" y="761"/>
                      <a:pt x="3706" y="634"/>
                    </a:cubicBezTo>
                    <a:cubicBezTo>
                      <a:pt x="3642" y="476"/>
                      <a:pt x="3611" y="381"/>
                      <a:pt x="3579" y="223"/>
                    </a:cubicBezTo>
                    <a:cubicBezTo>
                      <a:pt x="3547" y="96"/>
                      <a:pt x="3262"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43;p14">
                <a:extLst>
                  <a:ext uri="{FF2B5EF4-FFF2-40B4-BE49-F238E27FC236}">
                    <a16:creationId xmlns:a16="http://schemas.microsoft.com/office/drawing/2014/main" id="{76C4B569-0962-F6BE-7726-B12B3CFB6CFD}"/>
                  </a:ext>
                </a:extLst>
              </p:cNvPr>
              <p:cNvSpPr/>
              <p:nvPr/>
            </p:nvSpPr>
            <p:spPr>
              <a:xfrm>
                <a:off x="4963373" y="3062656"/>
                <a:ext cx="100387" cy="22800"/>
              </a:xfrm>
              <a:custGeom>
                <a:avLst/>
                <a:gdLst/>
                <a:ahLst/>
                <a:cxnLst/>
                <a:rect l="l" t="t" r="r" b="b"/>
                <a:pathLst>
                  <a:path w="3769" h="856" extrusionOk="0">
                    <a:moveTo>
                      <a:pt x="570" y="1"/>
                    </a:moveTo>
                    <a:cubicBezTo>
                      <a:pt x="254" y="1"/>
                      <a:pt x="0" y="96"/>
                      <a:pt x="32" y="223"/>
                    </a:cubicBezTo>
                    <a:cubicBezTo>
                      <a:pt x="95" y="381"/>
                      <a:pt x="127" y="476"/>
                      <a:pt x="159" y="634"/>
                    </a:cubicBezTo>
                    <a:cubicBezTo>
                      <a:pt x="190" y="761"/>
                      <a:pt x="475" y="856"/>
                      <a:pt x="824" y="856"/>
                    </a:cubicBezTo>
                    <a:lnTo>
                      <a:pt x="3199" y="856"/>
                    </a:lnTo>
                    <a:cubicBezTo>
                      <a:pt x="3516" y="856"/>
                      <a:pt x="3769" y="761"/>
                      <a:pt x="3737" y="634"/>
                    </a:cubicBezTo>
                    <a:cubicBezTo>
                      <a:pt x="3674" y="476"/>
                      <a:pt x="3642" y="381"/>
                      <a:pt x="3579" y="223"/>
                    </a:cubicBezTo>
                    <a:cubicBezTo>
                      <a:pt x="3547" y="96"/>
                      <a:pt x="3231" y="1"/>
                      <a:pt x="291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44;p14">
                <a:extLst>
                  <a:ext uri="{FF2B5EF4-FFF2-40B4-BE49-F238E27FC236}">
                    <a16:creationId xmlns:a16="http://schemas.microsoft.com/office/drawing/2014/main" id="{6CA88863-D628-7397-78FD-5187A19F0FB3}"/>
                  </a:ext>
                </a:extLst>
              </p:cNvPr>
              <p:cNvSpPr/>
              <p:nvPr/>
            </p:nvSpPr>
            <p:spPr>
              <a:xfrm>
                <a:off x="5073029" y="3062656"/>
                <a:ext cx="101240" cy="22800"/>
              </a:xfrm>
              <a:custGeom>
                <a:avLst/>
                <a:gdLst/>
                <a:ahLst/>
                <a:cxnLst/>
                <a:rect l="l" t="t" r="r" b="b"/>
                <a:pathLst>
                  <a:path w="3801" h="856" extrusionOk="0">
                    <a:moveTo>
                      <a:pt x="570" y="1"/>
                    </a:moveTo>
                    <a:cubicBezTo>
                      <a:pt x="222" y="1"/>
                      <a:pt x="0" y="96"/>
                      <a:pt x="64" y="223"/>
                    </a:cubicBezTo>
                    <a:cubicBezTo>
                      <a:pt x="95" y="381"/>
                      <a:pt x="127" y="476"/>
                      <a:pt x="190" y="634"/>
                    </a:cubicBezTo>
                    <a:cubicBezTo>
                      <a:pt x="254" y="761"/>
                      <a:pt x="539" y="856"/>
                      <a:pt x="887" y="856"/>
                    </a:cubicBezTo>
                    <a:lnTo>
                      <a:pt x="3262" y="856"/>
                    </a:lnTo>
                    <a:cubicBezTo>
                      <a:pt x="3579" y="856"/>
                      <a:pt x="3801" y="761"/>
                      <a:pt x="3769" y="634"/>
                    </a:cubicBezTo>
                    <a:cubicBezTo>
                      <a:pt x="3706" y="476"/>
                      <a:pt x="3642" y="381"/>
                      <a:pt x="3579" y="223"/>
                    </a:cubicBezTo>
                    <a:cubicBezTo>
                      <a:pt x="3547" y="96"/>
                      <a:pt x="3230" y="1"/>
                      <a:pt x="291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45;p14">
                <a:extLst>
                  <a:ext uri="{FF2B5EF4-FFF2-40B4-BE49-F238E27FC236}">
                    <a16:creationId xmlns:a16="http://schemas.microsoft.com/office/drawing/2014/main" id="{9307A9DF-C6E7-77ED-6D30-82A8716AAB9E}"/>
                  </a:ext>
                </a:extLst>
              </p:cNvPr>
              <p:cNvSpPr/>
              <p:nvPr/>
            </p:nvSpPr>
            <p:spPr>
              <a:xfrm>
                <a:off x="5182685" y="3062656"/>
                <a:ext cx="102918" cy="22800"/>
              </a:xfrm>
              <a:custGeom>
                <a:avLst/>
                <a:gdLst/>
                <a:ahLst/>
                <a:cxnLst/>
                <a:rect l="l" t="t" r="r" b="b"/>
                <a:pathLst>
                  <a:path w="3864" h="856" extrusionOk="0">
                    <a:moveTo>
                      <a:pt x="570" y="1"/>
                    </a:moveTo>
                    <a:cubicBezTo>
                      <a:pt x="222" y="1"/>
                      <a:pt x="0" y="96"/>
                      <a:pt x="64" y="223"/>
                    </a:cubicBezTo>
                    <a:cubicBezTo>
                      <a:pt x="127" y="381"/>
                      <a:pt x="159" y="476"/>
                      <a:pt x="254" y="634"/>
                    </a:cubicBezTo>
                    <a:cubicBezTo>
                      <a:pt x="285" y="761"/>
                      <a:pt x="602" y="856"/>
                      <a:pt x="919" y="856"/>
                    </a:cubicBezTo>
                    <a:lnTo>
                      <a:pt x="3325" y="856"/>
                    </a:lnTo>
                    <a:cubicBezTo>
                      <a:pt x="3642" y="856"/>
                      <a:pt x="3864" y="761"/>
                      <a:pt x="3801" y="634"/>
                    </a:cubicBezTo>
                    <a:cubicBezTo>
                      <a:pt x="3737" y="476"/>
                      <a:pt x="3674" y="381"/>
                      <a:pt x="3610" y="223"/>
                    </a:cubicBezTo>
                    <a:cubicBezTo>
                      <a:pt x="3547" y="96"/>
                      <a:pt x="3230" y="1"/>
                      <a:pt x="291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46;p14">
                <a:extLst>
                  <a:ext uri="{FF2B5EF4-FFF2-40B4-BE49-F238E27FC236}">
                    <a16:creationId xmlns:a16="http://schemas.microsoft.com/office/drawing/2014/main" id="{E1AAC6CB-FC88-83DA-8D62-5938CE5D8D27}"/>
                  </a:ext>
                </a:extLst>
              </p:cNvPr>
              <p:cNvSpPr/>
              <p:nvPr/>
            </p:nvSpPr>
            <p:spPr>
              <a:xfrm>
                <a:off x="5292341" y="3062656"/>
                <a:ext cx="104622" cy="22800"/>
              </a:xfrm>
              <a:custGeom>
                <a:avLst/>
                <a:gdLst/>
                <a:ahLst/>
                <a:cxnLst/>
                <a:rect l="l" t="t" r="r" b="b"/>
                <a:pathLst>
                  <a:path w="3928" h="856" extrusionOk="0">
                    <a:moveTo>
                      <a:pt x="539" y="1"/>
                    </a:moveTo>
                    <a:cubicBezTo>
                      <a:pt x="222" y="1"/>
                      <a:pt x="0" y="96"/>
                      <a:pt x="64" y="223"/>
                    </a:cubicBezTo>
                    <a:cubicBezTo>
                      <a:pt x="159" y="381"/>
                      <a:pt x="190" y="476"/>
                      <a:pt x="285" y="634"/>
                    </a:cubicBezTo>
                    <a:cubicBezTo>
                      <a:pt x="349" y="761"/>
                      <a:pt x="665" y="856"/>
                      <a:pt x="982" y="856"/>
                    </a:cubicBezTo>
                    <a:lnTo>
                      <a:pt x="3389" y="856"/>
                    </a:lnTo>
                    <a:cubicBezTo>
                      <a:pt x="3705" y="856"/>
                      <a:pt x="3927" y="761"/>
                      <a:pt x="3864" y="634"/>
                    </a:cubicBezTo>
                    <a:cubicBezTo>
                      <a:pt x="3737" y="476"/>
                      <a:pt x="3705" y="381"/>
                      <a:pt x="3610" y="223"/>
                    </a:cubicBezTo>
                    <a:cubicBezTo>
                      <a:pt x="3547" y="96"/>
                      <a:pt x="3230" y="1"/>
                      <a:pt x="2882"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47;p14">
                <a:extLst>
                  <a:ext uri="{FF2B5EF4-FFF2-40B4-BE49-F238E27FC236}">
                    <a16:creationId xmlns:a16="http://schemas.microsoft.com/office/drawing/2014/main" id="{34AEBBDE-3DFF-29E6-0549-730573492D9E}"/>
                  </a:ext>
                </a:extLst>
              </p:cNvPr>
              <p:cNvSpPr/>
              <p:nvPr/>
            </p:nvSpPr>
            <p:spPr>
              <a:xfrm>
                <a:off x="3724259" y="3091342"/>
                <a:ext cx="80997" cy="35451"/>
              </a:xfrm>
              <a:custGeom>
                <a:avLst/>
                <a:gdLst/>
                <a:ahLst/>
                <a:cxnLst/>
                <a:rect l="l" t="t" r="r" b="b"/>
                <a:pathLst>
                  <a:path w="3041" h="1331" extrusionOk="0">
                    <a:moveTo>
                      <a:pt x="1299" y="1"/>
                    </a:moveTo>
                    <a:cubicBezTo>
                      <a:pt x="950" y="1"/>
                      <a:pt x="634" y="96"/>
                      <a:pt x="570" y="222"/>
                    </a:cubicBezTo>
                    <a:cubicBezTo>
                      <a:pt x="380" y="571"/>
                      <a:pt x="285" y="761"/>
                      <a:pt x="64" y="1109"/>
                    </a:cubicBezTo>
                    <a:cubicBezTo>
                      <a:pt x="0" y="1236"/>
                      <a:pt x="222" y="1331"/>
                      <a:pt x="570" y="1331"/>
                    </a:cubicBezTo>
                    <a:lnTo>
                      <a:pt x="1806" y="1331"/>
                    </a:lnTo>
                    <a:cubicBezTo>
                      <a:pt x="2122" y="1331"/>
                      <a:pt x="2471" y="1236"/>
                      <a:pt x="2534" y="1109"/>
                    </a:cubicBezTo>
                    <a:cubicBezTo>
                      <a:pt x="2692" y="761"/>
                      <a:pt x="2787" y="571"/>
                      <a:pt x="2977" y="222"/>
                    </a:cubicBezTo>
                    <a:cubicBezTo>
                      <a:pt x="3041" y="96"/>
                      <a:pt x="2819" y="1"/>
                      <a:pt x="2471"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48;p14">
                <a:extLst>
                  <a:ext uri="{FF2B5EF4-FFF2-40B4-BE49-F238E27FC236}">
                    <a16:creationId xmlns:a16="http://schemas.microsoft.com/office/drawing/2014/main" id="{7F6197C5-930D-817B-2F55-BDE697A945C6}"/>
                  </a:ext>
                </a:extLst>
              </p:cNvPr>
              <p:cNvSpPr/>
              <p:nvPr/>
            </p:nvSpPr>
            <p:spPr>
              <a:xfrm>
                <a:off x="3806082" y="3091342"/>
                <a:ext cx="110509" cy="35451"/>
              </a:xfrm>
              <a:custGeom>
                <a:avLst/>
                <a:gdLst/>
                <a:ahLst/>
                <a:cxnLst/>
                <a:rect l="l" t="t" r="r" b="b"/>
                <a:pathLst>
                  <a:path w="4149" h="1331" extrusionOk="0">
                    <a:moveTo>
                      <a:pt x="1204" y="1"/>
                    </a:moveTo>
                    <a:cubicBezTo>
                      <a:pt x="887" y="1"/>
                      <a:pt x="570" y="96"/>
                      <a:pt x="507" y="222"/>
                    </a:cubicBezTo>
                    <a:cubicBezTo>
                      <a:pt x="317" y="571"/>
                      <a:pt x="222" y="761"/>
                      <a:pt x="64" y="1109"/>
                    </a:cubicBezTo>
                    <a:cubicBezTo>
                      <a:pt x="0" y="1236"/>
                      <a:pt x="222" y="1331"/>
                      <a:pt x="570" y="1331"/>
                    </a:cubicBezTo>
                    <a:lnTo>
                      <a:pt x="3009" y="1331"/>
                    </a:lnTo>
                    <a:cubicBezTo>
                      <a:pt x="3357" y="1331"/>
                      <a:pt x="3674" y="1236"/>
                      <a:pt x="3706" y="1109"/>
                    </a:cubicBezTo>
                    <a:cubicBezTo>
                      <a:pt x="3864" y="761"/>
                      <a:pt x="3959" y="571"/>
                      <a:pt x="4117" y="222"/>
                    </a:cubicBezTo>
                    <a:cubicBezTo>
                      <a:pt x="4149" y="96"/>
                      <a:pt x="3927" y="1"/>
                      <a:pt x="3611"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49;p14">
                <a:extLst>
                  <a:ext uri="{FF2B5EF4-FFF2-40B4-BE49-F238E27FC236}">
                    <a16:creationId xmlns:a16="http://schemas.microsoft.com/office/drawing/2014/main" id="{C54489C1-0C36-549C-F263-0665253E6104}"/>
                  </a:ext>
                </a:extLst>
              </p:cNvPr>
              <p:cNvSpPr/>
              <p:nvPr/>
            </p:nvSpPr>
            <p:spPr>
              <a:xfrm>
                <a:off x="3919946" y="3091342"/>
                <a:ext cx="108831" cy="35451"/>
              </a:xfrm>
              <a:custGeom>
                <a:avLst/>
                <a:gdLst/>
                <a:ahLst/>
                <a:cxnLst/>
                <a:rect l="l" t="t" r="r" b="b"/>
                <a:pathLst>
                  <a:path w="4086" h="1331" extrusionOk="0">
                    <a:moveTo>
                      <a:pt x="1141" y="1"/>
                    </a:moveTo>
                    <a:cubicBezTo>
                      <a:pt x="792" y="1"/>
                      <a:pt x="476" y="96"/>
                      <a:pt x="444" y="222"/>
                    </a:cubicBezTo>
                    <a:cubicBezTo>
                      <a:pt x="286" y="571"/>
                      <a:pt x="222" y="761"/>
                      <a:pt x="64" y="1109"/>
                    </a:cubicBezTo>
                    <a:cubicBezTo>
                      <a:pt x="1" y="1236"/>
                      <a:pt x="254" y="1331"/>
                      <a:pt x="571" y="1331"/>
                    </a:cubicBezTo>
                    <a:lnTo>
                      <a:pt x="3041" y="1331"/>
                    </a:lnTo>
                    <a:cubicBezTo>
                      <a:pt x="3358" y="1331"/>
                      <a:pt x="3674" y="1236"/>
                      <a:pt x="3706" y="1109"/>
                    </a:cubicBezTo>
                    <a:cubicBezTo>
                      <a:pt x="3833" y="761"/>
                      <a:pt x="3928" y="571"/>
                      <a:pt x="4054" y="222"/>
                    </a:cubicBezTo>
                    <a:cubicBezTo>
                      <a:pt x="4086" y="96"/>
                      <a:pt x="3864" y="1"/>
                      <a:pt x="351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50;p14">
                <a:extLst>
                  <a:ext uri="{FF2B5EF4-FFF2-40B4-BE49-F238E27FC236}">
                    <a16:creationId xmlns:a16="http://schemas.microsoft.com/office/drawing/2014/main" id="{7A40E882-9106-97E6-685D-D5BAF4A86BBF}"/>
                  </a:ext>
                </a:extLst>
              </p:cNvPr>
              <p:cNvSpPr/>
              <p:nvPr/>
            </p:nvSpPr>
            <p:spPr>
              <a:xfrm>
                <a:off x="4033811" y="3091342"/>
                <a:ext cx="107153" cy="35451"/>
              </a:xfrm>
              <a:custGeom>
                <a:avLst/>
                <a:gdLst/>
                <a:ahLst/>
                <a:cxnLst/>
                <a:rect l="l" t="t" r="r" b="b"/>
                <a:pathLst>
                  <a:path w="4023" h="1331" extrusionOk="0">
                    <a:moveTo>
                      <a:pt x="1046" y="1"/>
                    </a:moveTo>
                    <a:cubicBezTo>
                      <a:pt x="729" y="1"/>
                      <a:pt x="413" y="96"/>
                      <a:pt x="381" y="222"/>
                    </a:cubicBezTo>
                    <a:cubicBezTo>
                      <a:pt x="254" y="571"/>
                      <a:pt x="191" y="761"/>
                      <a:pt x="64" y="1109"/>
                    </a:cubicBezTo>
                    <a:cubicBezTo>
                      <a:pt x="1" y="1236"/>
                      <a:pt x="254" y="1331"/>
                      <a:pt x="603" y="1331"/>
                    </a:cubicBezTo>
                    <a:lnTo>
                      <a:pt x="3041" y="1331"/>
                    </a:lnTo>
                    <a:cubicBezTo>
                      <a:pt x="3390" y="1331"/>
                      <a:pt x="3675" y="1236"/>
                      <a:pt x="3738" y="1109"/>
                    </a:cubicBezTo>
                    <a:cubicBezTo>
                      <a:pt x="3833" y="761"/>
                      <a:pt x="3865" y="571"/>
                      <a:pt x="3991" y="222"/>
                    </a:cubicBezTo>
                    <a:cubicBezTo>
                      <a:pt x="4023" y="96"/>
                      <a:pt x="3770" y="1"/>
                      <a:pt x="3453"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51;p14">
                <a:extLst>
                  <a:ext uri="{FF2B5EF4-FFF2-40B4-BE49-F238E27FC236}">
                    <a16:creationId xmlns:a16="http://schemas.microsoft.com/office/drawing/2014/main" id="{9B71D6F4-C0CE-BAC4-37BC-FF3800F4499E}"/>
                  </a:ext>
                </a:extLst>
              </p:cNvPr>
              <p:cNvSpPr/>
              <p:nvPr/>
            </p:nvSpPr>
            <p:spPr>
              <a:xfrm>
                <a:off x="4148528" y="3091342"/>
                <a:ext cx="103797" cy="35451"/>
              </a:xfrm>
              <a:custGeom>
                <a:avLst/>
                <a:gdLst/>
                <a:ahLst/>
                <a:cxnLst/>
                <a:rect l="l" t="t" r="r" b="b"/>
                <a:pathLst>
                  <a:path w="3897" h="1331" extrusionOk="0">
                    <a:moveTo>
                      <a:pt x="919" y="1"/>
                    </a:moveTo>
                    <a:cubicBezTo>
                      <a:pt x="603" y="1"/>
                      <a:pt x="318" y="96"/>
                      <a:pt x="286" y="222"/>
                    </a:cubicBezTo>
                    <a:cubicBezTo>
                      <a:pt x="159" y="571"/>
                      <a:pt x="128" y="761"/>
                      <a:pt x="33" y="1109"/>
                    </a:cubicBezTo>
                    <a:cubicBezTo>
                      <a:pt x="1" y="1236"/>
                      <a:pt x="254" y="1331"/>
                      <a:pt x="571" y="1331"/>
                    </a:cubicBezTo>
                    <a:lnTo>
                      <a:pt x="3041" y="1331"/>
                    </a:lnTo>
                    <a:cubicBezTo>
                      <a:pt x="3358" y="1331"/>
                      <a:pt x="3675" y="1236"/>
                      <a:pt x="3675" y="1109"/>
                    </a:cubicBezTo>
                    <a:cubicBezTo>
                      <a:pt x="3770" y="761"/>
                      <a:pt x="3801" y="571"/>
                      <a:pt x="3865" y="222"/>
                    </a:cubicBezTo>
                    <a:cubicBezTo>
                      <a:pt x="3896" y="96"/>
                      <a:pt x="3643" y="1"/>
                      <a:pt x="332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52;p14">
                <a:extLst>
                  <a:ext uri="{FF2B5EF4-FFF2-40B4-BE49-F238E27FC236}">
                    <a16:creationId xmlns:a16="http://schemas.microsoft.com/office/drawing/2014/main" id="{F7AF7374-C2D1-9731-A4B4-5BCEB4C75979}"/>
                  </a:ext>
                </a:extLst>
              </p:cNvPr>
              <p:cNvSpPr/>
              <p:nvPr/>
            </p:nvSpPr>
            <p:spPr>
              <a:xfrm>
                <a:off x="4262419" y="3091342"/>
                <a:ext cx="102092" cy="35451"/>
              </a:xfrm>
              <a:custGeom>
                <a:avLst/>
                <a:gdLst/>
                <a:ahLst/>
                <a:cxnLst/>
                <a:rect l="l" t="t" r="r" b="b"/>
                <a:pathLst>
                  <a:path w="3833" h="1331" extrusionOk="0">
                    <a:moveTo>
                      <a:pt x="855" y="1"/>
                    </a:moveTo>
                    <a:cubicBezTo>
                      <a:pt x="507" y="1"/>
                      <a:pt x="222" y="96"/>
                      <a:pt x="190" y="222"/>
                    </a:cubicBezTo>
                    <a:cubicBezTo>
                      <a:pt x="127" y="571"/>
                      <a:pt x="95" y="761"/>
                      <a:pt x="32" y="1109"/>
                    </a:cubicBezTo>
                    <a:cubicBezTo>
                      <a:pt x="0" y="1236"/>
                      <a:pt x="254" y="1331"/>
                      <a:pt x="602" y="1331"/>
                    </a:cubicBezTo>
                    <a:lnTo>
                      <a:pt x="3040" y="1331"/>
                    </a:lnTo>
                    <a:cubicBezTo>
                      <a:pt x="3389" y="1331"/>
                      <a:pt x="3674" y="1236"/>
                      <a:pt x="3674" y="1109"/>
                    </a:cubicBezTo>
                    <a:cubicBezTo>
                      <a:pt x="3737" y="761"/>
                      <a:pt x="3769" y="571"/>
                      <a:pt x="3801" y="222"/>
                    </a:cubicBezTo>
                    <a:cubicBezTo>
                      <a:pt x="3832" y="96"/>
                      <a:pt x="3579" y="1"/>
                      <a:pt x="3231"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53;p14">
                <a:extLst>
                  <a:ext uri="{FF2B5EF4-FFF2-40B4-BE49-F238E27FC236}">
                    <a16:creationId xmlns:a16="http://schemas.microsoft.com/office/drawing/2014/main" id="{9A81D458-584A-AB26-E19E-F9D85A86B09F}"/>
                  </a:ext>
                </a:extLst>
              </p:cNvPr>
              <p:cNvSpPr/>
              <p:nvPr/>
            </p:nvSpPr>
            <p:spPr>
              <a:xfrm>
                <a:off x="4376284" y="3091342"/>
                <a:ext cx="99562" cy="35451"/>
              </a:xfrm>
              <a:custGeom>
                <a:avLst/>
                <a:gdLst/>
                <a:ahLst/>
                <a:cxnLst/>
                <a:rect l="l" t="t" r="r" b="b"/>
                <a:pathLst>
                  <a:path w="3738" h="1331" extrusionOk="0">
                    <a:moveTo>
                      <a:pt x="761" y="1"/>
                    </a:moveTo>
                    <a:cubicBezTo>
                      <a:pt x="444" y="1"/>
                      <a:pt x="159" y="96"/>
                      <a:pt x="127" y="222"/>
                    </a:cubicBezTo>
                    <a:cubicBezTo>
                      <a:pt x="96" y="571"/>
                      <a:pt x="64" y="761"/>
                      <a:pt x="32" y="1109"/>
                    </a:cubicBezTo>
                    <a:cubicBezTo>
                      <a:pt x="1" y="1236"/>
                      <a:pt x="286" y="1331"/>
                      <a:pt x="602" y="1331"/>
                    </a:cubicBezTo>
                    <a:lnTo>
                      <a:pt x="3072" y="1331"/>
                    </a:lnTo>
                    <a:cubicBezTo>
                      <a:pt x="3389" y="1331"/>
                      <a:pt x="3674" y="1236"/>
                      <a:pt x="3674" y="1109"/>
                    </a:cubicBezTo>
                    <a:cubicBezTo>
                      <a:pt x="3706" y="761"/>
                      <a:pt x="3706" y="571"/>
                      <a:pt x="3738" y="222"/>
                    </a:cubicBezTo>
                    <a:cubicBezTo>
                      <a:pt x="3738" y="96"/>
                      <a:pt x="3484" y="1"/>
                      <a:pt x="316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54;p14">
                <a:extLst>
                  <a:ext uri="{FF2B5EF4-FFF2-40B4-BE49-F238E27FC236}">
                    <a16:creationId xmlns:a16="http://schemas.microsoft.com/office/drawing/2014/main" id="{51730207-42D1-A834-05AB-3C02CD60C69A}"/>
                  </a:ext>
                </a:extLst>
              </p:cNvPr>
              <p:cNvSpPr/>
              <p:nvPr/>
            </p:nvSpPr>
            <p:spPr>
              <a:xfrm>
                <a:off x="4490148" y="3091342"/>
                <a:ext cx="97884" cy="35451"/>
              </a:xfrm>
              <a:custGeom>
                <a:avLst/>
                <a:gdLst/>
                <a:ahLst/>
                <a:cxnLst/>
                <a:rect l="l" t="t" r="r" b="b"/>
                <a:pathLst>
                  <a:path w="3675" h="1331" extrusionOk="0">
                    <a:moveTo>
                      <a:pt x="666" y="1"/>
                    </a:moveTo>
                    <a:cubicBezTo>
                      <a:pt x="349" y="1"/>
                      <a:pt x="64" y="96"/>
                      <a:pt x="64" y="222"/>
                    </a:cubicBezTo>
                    <a:cubicBezTo>
                      <a:pt x="64" y="571"/>
                      <a:pt x="33" y="761"/>
                      <a:pt x="33" y="1109"/>
                    </a:cubicBezTo>
                    <a:cubicBezTo>
                      <a:pt x="1" y="1236"/>
                      <a:pt x="286" y="1331"/>
                      <a:pt x="634" y="1331"/>
                    </a:cubicBezTo>
                    <a:lnTo>
                      <a:pt x="3073" y="1331"/>
                    </a:lnTo>
                    <a:cubicBezTo>
                      <a:pt x="3421" y="1331"/>
                      <a:pt x="3675" y="1236"/>
                      <a:pt x="3675" y="1109"/>
                    </a:cubicBezTo>
                    <a:cubicBezTo>
                      <a:pt x="3675" y="761"/>
                      <a:pt x="3675" y="571"/>
                      <a:pt x="3675" y="222"/>
                    </a:cubicBezTo>
                    <a:cubicBezTo>
                      <a:pt x="3675" y="96"/>
                      <a:pt x="3390" y="1"/>
                      <a:pt x="3073"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55;p14">
                <a:extLst>
                  <a:ext uri="{FF2B5EF4-FFF2-40B4-BE49-F238E27FC236}">
                    <a16:creationId xmlns:a16="http://schemas.microsoft.com/office/drawing/2014/main" id="{737763E1-9EFA-F25B-FD49-16D911307813}"/>
                  </a:ext>
                </a:extLst>
              </p:cNvPr>
              <p:cNvSpPr/>
              <p:nvPr/>
            </p:nvSpPr>
            <p:spPr>
              <a:xfrm>
                <a:off x="4604040" y="3091342"/>
                <a:ext cx="98709" cy="35451"/>
              </a:xfrm>
              <a:custGeom>
                <a:avLst/>
                <a:gdLst/>
                <a:ahLst/>
                <a:cxnLst/>
                <a:rect l="l" t="t" r="r" b="b"/>
                <a:pathLst>
                  <a:path w="3706" h="1331" extrusionOk="0">
                    <a:moveTo>
                      <a:pt x="602" y="1"/>
                    </a:moveTo>
                    <a:cubicBezTo>
                      <a:pt x="254" y="1"/>
                      <a:pt x="0" y="96"/>
                      <a:pt x="0" y="222"/>
                    </a:cubicBezTo>
                    <a:cubicBezTo>
                      <a:pt x="0" y="571"/>
                      <a:pt x="0" y="761"/>
                      <a:pt x="32" y="1109"/>
                    </a:cubicBezTo>
                    <a:cubicBezTo>
                      <a:pt x="32" y="1236"/>
                      <a:pt x="285" y="1331"/>
                      <a:pt x="634" y="1331"/>
                    </a:cubicBezTo>
                    <a:lnTo>
                      <a:pt x="3104" y="1331"/>
                    </a:lnTo>
                    <a:cubicBezTo>
                      <a:pt x="3420" y="1331"/>
                      <a:pt x="3706" y="1236"/>
                      <a:pt x="3674" y="1109"/>
                    </a:cubicBezTo>
                    <a:cubicBezTo>
                      <a:pt x="3642" y="761"/>
                      <a:pt x="3642" y="571"/>
                      <a:pt x="3611" y="222"/>
                    </a:cubicBezTo>
                    <a:cubicBezTo>
                      <a:pt x="3579" y="96"/>
                      <a:pt x="3325" y="1"/>
                      <a:pt x="297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56;p14">
                <a:extLst>
                  <a:ext uri="{FF2B5EF4-FFF2-40B4-BE49-F238E27FC236}">
                    <a16:creationId xmlns:a16="http://schemas.microsoft.com/office/drawing/2014/main" id="{FE113EC5-A9DA-A3D0-2F8F-CCB600EEC3F5}"/>
                  </a:ext>
                </a:extLst>
              </p:cNvPr>
              <p:cNvSpPr/>
              <p:nvPr/>
            </p:nvSpPr>
            <p:spPr>
              <a:xfrm>
                <a:off x="4716226" y="3091342"/>
                <a:ext cx="100387" cy="35451"/>
              </a:xfrm>
              <a:custGeom>
                <a:avLst/>
                <a:gdLst/>
                <a:ahLst/>
                <a:cxnLst/>
                <a:rect l="l" t="t" r="r" b="b"/>
                <a:pathLst>
                  <a:path w="3769" h="1331" extrusionOk="0">
                    <a:moveTo>
                      <a:pt x="570" y="1"/>
                    </a:moveTo>
                    <a:cubicBezTo>
                      <a:pt x="254" y="1"/>
                      <a:pt x="0" y="96"/>
                      <a:pt x="0" y="222"/>
                    </a:cubicBezTo>
                    <a:cubicBezTo>
                      <a:pt x="32" y="571"/>
                      <a:pt x="32" y="761"/>
                      <a:pt x="95" y="1109"/>
                    </a:cubicBezTo>
                    <a:cubicBezTo>
                      <a:pt x="95" y="1236"/>
                      <a:pt x="380" y="1331"/>
                      <a:pt x="729" y="1331"/>
                    </a:cubicBezTo>
                    <a:lnTo>
                      <a:pt x="3167" y="1331"/>
                    </a:lnTo>
                    <a:cubicBezTo>
                      <a:pt x="3515" y="1331"/>
                      <a:pt x="3769" y="1236"/>
                      <a:pt x="3737" y="1109"/>
                    </a:cubicBezTo>
                    <a:cubicBezTo>
                      <a:pt x="3674" y="761"/>
                      <a:pt x="3674" y="571"/>
                      <a:pt x="3610" y="222"/>
                    </a:cubicBezTo>
                    <a:cubicBezTo>
                      <a:pt x="3579" y="96"/>
                      <a:pt x="3294" y="1"/>
                      <a:pt x="297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57;p14">
                <a:extLst>
                  <a:ext uri="{FF2B5EF4-FFF2-40B4-BE49-F238E27FC236}">
                    <a16:creationId xmlns:a16="http://schemas.microsoft.com/office/drawing/2014/main" id="{C744C82A-C1A5-8E70-887C-3CCA218B7822}"/>
                  </a:ext>
                </a:extLst>
              </p:cNvPr>
              <p:cNvSpPr/>
              <p:nvPr/>
            </p:nvSpPr>
            <p:spPr>
              <a:xfrm>
                <a:off x="4827561" y="3091342"/>
                <a:ext cx="102944" cy="35451"/>
              </a:xfrm>
              <a:custGeom>
                <a:avLst/>
                <a:gdLst/>
                <a:ahLst/>
                <a:cxnLst/>
                <a:rect l="l" t="t" r="r" b="b"/>
                <a:pathLst>
                  <a:path w="3865" h="1331" extrusionOk="0">
                    <a:moveTo>
                      <a:pt x="602" y="1"/>
                    </a:moveTo>
                    <a:cubicBezTo>
                      <a:pt x="254" y="1"/>
                      <a:pt x="1" y="96"/>
                      <a:pt x="32" y="222"/>
                    </a:cubicBezTo>
                    <a:cubicBezTo>
                      <a:pt x="96" y="571"/>
                      <a:pt x="127" y="761"/>
                      <a:pt x="191" y="1109"/>
                    </a:cubicBezTo>
                    <a:cubicBezTo>
                      <a:pt x="191" y="1236"/>
                      <a:pt x="476" y="1331"/>
                      <a:pt x="824" y="1331"/>
                    </a:cubicBezTo>
                    <a:lnTo>
                      <a:pt x="3262" y="1331"/>
                    </a:lnTo>
                    <a:cubicBezTo>
                      <a:pt x="3611" y="1331"/>
                      <a:pt x="3864" y="1236"/>
                      <a:pt x="3832" y="1109"/>
                    </a:cubicBezTo>
                    <a:cubicBezTo>
                      <a:pt x="3769" y="761"/>
                      <a:pt x="3706" y="571"/>
                      <a:pt x="3642" y="222"/>
                    </a:cubicBezTo>
                    <a:cubicBezTo>
                      <a:pt x="3611" y="96"/>
                      <a:pt x="3326" y="1"/>
                      <a:pt x="297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58;p14">
                <a:extLst>
                  <a:ext uri="{FF2B5EF4-FFF2-40B4-BE49-F238E27FC236}">
                    <a16:creationId xmlns:a16="http://schemas.microsoft.com/office/drawing/2014/main" id="{A3B0BA27-494C-AFDC-6784-14C95B6314A7}"/>
                  </a:ext>
                </a:extLst>
              </p:cNvPr>
              <p:cNvSpPr/>
              <p:nvPr/>
            </p:nvSpPr>
            <p:spPr>
              <a:xfrm>
                <a:off x="4939747" y="3091342"/>
                <a:ext cx="104622" cy="35451"/>
              </a:xfrm>
              <a:custGeom>
                <a:avLst/>
                <a:gdLst/>
                <a:ahLst/>
                <a:cxnLst/>
                <a:rect l="l" t="t" r="r" b="b"/>
                <a:pathLst>
                  <a:path w="3928" h="1331" extrusionOk="0">
                    <a:moveTo>
                      <a:pt x="571" y="1"/>
                    </a:moveTo>
                    <a:cubicBezTo>
                      <a:pt x="222" y="1"/>
                      <a:pt x="1" y="96"/>
                      <a:pt x="32" y="222"/>
                    </a:cubicBezTo>
                    <a:cubicBezTo>
                      <a:pt x="96" y="571"/>
                      <a:pt x="159" y="761"/>
                      <a:pt x="222" y="1109"/>
                    </a:cubicBezTo>
                    <a:cubicBezTo>
                      <a:pt x="254" y="1236"/>
                      <a:pt x="571" y="1331"/>
                      <a:pt x="919" y="1331"/>
                    </a:cubicBezTo>
                    <a:lnTo>
                      <a:pt x="3357" y="1331"/>
                    </a:lnTo>
                    <a:cubicBezTo>
                      <a:pt x="3706" y="1331"/>
                      <a:pt x="3927" y="1236"/>
                      <a:pt x="3896" y="1109"/>
                    </a:cubicBezTo>
                    <a:cubicBezTo>
                      <a:pt x="3801" y="761"/>
                      <a:pt x="3737" y="571"/>
                      <a:pt x="3642" y="222"/>
                    </a:cubicBezTo>
                    <a:cubicBezTo>
                      <a:pt x="3579" y="96"/>
                      <a:pt x="3294"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59;p14">
                <a:extLst>
                  <a:ext uri="{FF2B5EF4-FFF2-40B4-BE49-F238E27FC236}">
                    <a16:creationId xmlns:a16="http://schemas.microsoft.com/office/drawing/2014/main" id="{4E7AF6F3-A53A-EC2D-160C-4D0333046B76}"/>
                  </a:ext>
                </a:extLst>
              </p:cNvPr>
              <p:cNvSpPr/>
              <p:nvPr/>
            </p:nvSpPr>
            <p:spPr>
              <a:xfrm>
                <a:off x="5051082" y="3091342"/>
                <a:ext cx="108005" cy="35451"/>
              </a:xfrm>
              <a:custGeom>
                <a:avLst/>
                <a:gdLst/>
                <a:ahLst/>
                <a:cxnLst/>
                <a:rect l="l" t="t" r="r" b="b"/>
                <a:pathLst>
                  <a:path w="4055" h="1331" extrusionOk="0">
                    <a:moveTo>
                      <a:pt x="571" y="1"/>
                    </a:moveTo>
                    <a:cubicBezTo>
                      <a:pt x="254" y="1"/>
                      <a:pt x="1" y="96"/>
                      <a:pt x="64" y="222"/>
                    </a:cubicBezTo>
                    <a:cubicBezTo>
                      <a:pt x="159" y="571"/>
                      <a:pt x="223" y="761"/>
                      <a:pt x="318" y="1109"/>
                    </a:cubicBezTo>
                    <a:cubicBezTo>
                      <a:pt x="381" y="1236"/>
                      <a:pt x="666" y="1331"/>
                      <a:pt x="1014" y="1331"/>
                    </a:cubicBezTo>
                    <a:lnTo>
                      <a:pt x="3484" y="1331"/>
                    </a:lnTo>
                    <a:cubicBezTo>
                      <a:pt x="3801" y="1331"/>
                      <a:pt x="4054" y="1236"/>
                      <a:pt x="3991" y="1109"/>
                    </a:cubicBezTo>
                    <a:cubicBezTo>
                      <a:pt x="3864" y="761"/>
                      <a:pt x="3801" y="571"/>
                      <a:pt x="3643" y="222"/>
                    </a:cubicBezTo>
                    <a:cubicBezTo>
                      <a:pt x="3611" y="96"/>
                      <a:pt x="3294" y="1"/>
                      <a:pt x="2978"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60;p14">
                <a:extLst>
                  <a:ext uri="{FF2B5EF4-FFF2-40B4-BE49-F238E27FC236}">
                    <a16:creationId xmlns:a16="http://schemas.microsoft.com/office/drawing/2014/main" id="{53023797-9570-D523-AA8C-3F87DD1E116E}"/>
                  </a:ext>
                </a:extLst>
              </p:cNvPr>
              <p:cNvSpPr/>
              <p:nvPr/>
            </p:nvSpPr>
            <p:spPr>
              <a:xfrm>
                <a:off x="5163268" y="3091342"/>
                <a:ext cx="256468" cy="35451"/>
              </a:xfrm>
              <a:custGeom>
                <a:avLst/>
                <a:gdLst/>
                <a:ahLst/>
                <a:cxnLst/>
                <a:rect l="l" t="t" r="r" b="b"/>
                <a:pathLst>
                  <a:path w="9629" h="1331" extrusionOk="0">
                    <a:moveTo>
                      <a:pt x="571" y="1"/>
                    </a:moveTo>
                    <a:cubicBezTo>
                      <a:pt x="223" y="1"/>
                      <a:pt x="1" y="96"/>
                      <a:pt x="32" y="222"/>
                    </a:cubicBezTo>
                    <a:cubicBezTo>
                      <a:pt x="191" y="571"/>
                      <a:pt x="254" y="761"/>
                      <a:pt x="381" y="1109"/>
                    </a:cubicBezTo>
                    <a:cubicBezTo>
                      <a:pt x="444" y="1236"/>
                      <a:pt x="761" y="1331"/>
                      <a:pt x="1109" y="1331"/>
                    </a:cubicBezTo>
                    <a:lnTo>
                      <a:pt x="9058" y="1331"/>
                    </a:lnTo>
                    <a:cubicBezTo>
                      <a:pt x="9407" y="1331"/>
                      <a:pt x="9628" y="1236"/>
                      <a:pt x="9565" y="1109"/>
                    </a:cubicBezTo>
                    <a:cubicBezTo>
                      <a:pt x="9343" y="761"/>
                      <a:pt x="9248" y="571"/>
                      <a:pt x="9058" y="222"/>
                    </a:cubicBezTo>
                    <a:cubicBezTo>
                      <a:pt x="8995" y="96"/>
                      <a:pt x="8678" y="1"/>
                      <a:pt x="8330"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61;p14">
                <a:extLst>
                  <a:ext uri="{FF2B5EF4-FFF2-40B4-BE49-F238E27FC236}">
                    <a16:creationId xmlns:a16="http://schemas.microsoft.com/office/drawing/2014/main" id="{42958852-D6F4-1D85-9DAD-64971E0A3641}"/>
                  </a:ext>
                </a:extLst>
              </p:cNvPr>
              <p:cNvSpPr/>
              <p:nvPr/>
            </p:nvSpPr>
            <p:spPr>
              <a:xfrm>
                <a:off x="3701486" y="3132679"/>
                <a:ext cx="148490" cy="35451"/>
              </a:xfrm>
              <a:custGeom>
                <a:avLst/>
                <a:gdLst/>
                <a:ahLst/>
                <a:cxnLst/>
                <a:rect l="l" t="t" r="r" b="b"/>
                <a:pathLst>
                  <a:path w="5575" h="1331" extrusionOk="0">
                    <a:moveTo>
                      <a:pt x="1299" y="0"/>
                    </a:moveTo>
                    <a:cubicBezTo>
                      <a:pt x="982" y="0"/>
                      <a:pt x="634" y="95"/>
                      <a:pt x="570" y="222"/>
                    </a:cubicBezTo>
                    <a:cubicBezTo>
                      <a:pt x="380" y="571"/>
                      <a:pt x="285" y="761"/>
                      <a:pt x="64" y="1109"/>
                    </a:cubicBezTo>
                    <a:cubicBezTo>
                      <a:pt x="0" y="1236"/>
                      <a:pt x="222" y="1331"/>
                      <a:pt x="570" y="1331"/>
                    </a:cubicBezTo>
                    <a:lnTo>
                      <a:pt x="4371" y="1331"/>
                    </a:lnTo>
                    <a:cubicBezTo>
                      <a:pt x="4719" y="1331"/>
                      <a:pt x="5036" y="1236"/>
                      <a:pt x="5099" y="1109"/>
                    </a:cubicBezTo>
                    <a:cubicBezTo>
                      <a:pt x="5257" y="761"/>
                      <a:pt x="5352" y="571"/>
                      <a:pt x="5511" y="222"/>
                    </a:cubicBezTo>
                    <a:cubicBezTo>
                      <a:pt x="5574" y="95"/>
                      <a:pt x="5352" y="0"/>
                      <a:pt x="500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62;p14">
                <a:extLst>
                  <a:ext uri="{FF2B5EF4-FFF2-40B4-BE49-F238E27FC236}">
                    <a16:creationId xmlns:a16="http://schemas.microsoft.com/office/drawing/2014/main" id="{DB67C5C1-E2D5-FC3D-9137-EA04CD3F9120}"/>
                  </a:ext>
                </a:extLst>
              </p:cNvPr>
              <p:cNvSpPr/>
              <p:nvPr/>
            </p:nvSpPr>
            <p:spPr>
              <a:xfrm>
                <a:off x="3852480" y="3132679"/>
                <a:ext cx="112213" cy="35451"/>
              </a:xfrm>
              <a:custGeom>
                <a:avLst/>
                <a:gdLst/>
                <a:ahLst/>
                <a:cxnLst/>
                <a:rect l="l" t="t" r="r" b="b"/>
                <a:pathLst>
                  <a:path w="4213" h="1331" extrusionOk="0">
                    <a:moveTo>
                      <a:pt x="1172" y="0"/>
                    </a:moveTo>
                    <a:cubicBezTo>
                      <a:pt x="823" y="0"/>
                      <a:pt x="507" y="95"/>
                      <a:pt x="443" y="222"/>
                    </a:cubicBezTo>
                    <a:cubicBezTo>
                      <a:pt x="285" y="571"/>
                      <a:pt x="222" y="761"/>
                      <a:pt x="63" y="1109"/>
                    </a:cubicBezTo>
                    <a:cubicBezTo>
                      <a:pt x="0" y="1236"/>
                      <a:pt x="222" y="1331"/>
                      <a:pt x="570" y="1331"/>
                    </a:cubicBezTo>
                    <a:lnTo>
                      <a:pt x="3104" y="1331"/>
                    </a:lnTo>
                    <a:cubicBezTo>
                      <a:pt x="3452" y="1331"/>
                      <a:pt x="3769" y="1236"/>
                      <a:pt x="3800" y="1109"/>
                    </a:cubicBezTo>
                    <a:cubicBezTo>
                      <a:pt x="3959" y="761"/>
                      <a:pt x="4022" y="571"/>
                      <a:pt x="4149" y="222"/>
                    </a:cubicBezTo>
                    <a:cubicBezTo>
                      <a:pt x="4212" y="95"/>
                      <a:pt x="3990" y="0"/>
                      <a:pt x="364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63;p14">
                <a:extLst>
                  <a:ext uri="{FF2B5EF4-FFF2-40B4-BE49-F238E27FC236}">
                    <a16:creationId xmlns:a16="http://schemas.microsoft.com/office/drawing/2014/main" id="{0D75AAD4-30E3-60C9-0CCA-50A02C078362}"/>
                  </a:ext>
                </a:extLst>
              </p:cNvPr>
              <p:cNvSpPr/>
              <p:nvPr/>
            </p:nvSpPr>
            <p:spPr>
              <a:xfrm>
                <a:off x="3969727" y="3132679"/>
                <a:ext cx="109683" cy="35451"/>
              </a:xfrm>
              <a:custGeom>
                <a:avLst/>
                <a:gdLst/>
                <a:ahLst/>
                <a:cxnLst/>
                <a:rect l="l" t="t" r="r" b="b"/>
                <a:pathLst>
                  <a:path w="4118" h="1331" extrusionOk="0">
                    <a:moveTo>
                      <a:pt x="1077" y="0"/>
                    </a:moveTo>
                    <a:cubicBezTo>
                      <a:pt x="728" y="0"/>
                      <a:pt x="412" y="95"/>
                      <a:pt x="380" y="222"/>
                    </a:cubicBezTo>
                    <a:cubicBezTo>
                      <a:pt x="253" y="571"/>
                      <a:pt x="158" y="761"/>
                      <a:pt x="32" y="1109"/>
                    </a:cubicBezTo>
                    <a:cubicBezTo>
                      <a:pt x="0" y="1236"/>
                      <a:pt x="222" y="1331"/>
                      <a:pt x="570" y="1331"/>
                    </a:cubicBezTo>
                    <a:lnTo>
                      <a:pt x="3104" y="1331"/>
                    </a:lnTo>
                    <a:cubicBezTo>
                      <a:pt x="3452" y="1331"/>
                      <a:pt x="3769" y="1236"/>
                      <a:pt x="3800" y="1109"/>
                    </a:cubicBezTo>
                    <a:cubicBezTo>
                      <a:pt x="3927" y="761"/>
                      <a:pt x="3959" y="571"/>
                      <a:pt x="4085" y="222"/>
                    </a:cubicBezTo>
                    <a:cubicBezTo>
                      <a:pt x="4117" y="95"/>
                      <a:pt x="3895" y="0"/>
                      <a:pt x="354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64;p14">
                <a:extLst>
                  <a:ext uri="{FF2B5EF4-FFF2-40B4-BE49-F238E27FC236}">
                    <a16:creationId xmlns:a16="http://schemas.microsoft.com/office/drawing/2014/main" id="{A844A6AD-B41D-2A7A-B6F3-C50FEC0002BE}"/>
                  </a:ext>
                </a:extLst>
              </p:cNvPr>
              <p:cNvSpPr/>
              <p:nvPr/>
            </p:nvSpPr>
            <p:spPr>
              <a:xfrm>
                <a:off x="4086974" y="3132679"/>
                <a:ext cx="107153" cy="35451"/>
              </a:xfrm>
              <a:custGeom>
                <a:avLst/>
                <a:gdLst/>
                <a:ahLst/>
                <a:cxnLst/>
                <a:rect l="l" t="t" r="r" b="b"/>
                <a:pathLst>
                  <a:path w="4023" h="1331" extrusionOk="0">
                    <a:moveTo>
                      <a:pt x="982" y="0"/>
                    </a:moveTo>
                    <a:cubicBezTo>
                      <a:pt x="633" y="0"/>
                      <a:pt x="348" y="95"/>
                      <a:pt x="285" y="222"/>
                    </a:cubicBezTo>
                    <a:cubicBezTo>
                      <a:pt x="190" y="571"/>
                      <a:pt x="127" y="761"/>
                      <a:pt x="32" y="1109"/>
                    </a:cubicBezTo>
                    <a:cubicBezTo>
                      <a:pt x="0" y="1236"/>
                      <a:pt x="253" y="1331"/>
                      <a:pt x="602" y="1331"/>
                    </a:cubicBezTo>
                    <a:lnTo>
                      <a:pt x="3104" y="1331"/>
                    </a:lnTo>
                    <a:cubicBezTo>
                      <a:pt x="3452" y="1331"/>
                      <a:pt x="3769" y="1236"/>
                      <a:pt x="3800" y="1109"/>
                    </a:cubicBezTo>
                    <a:cubicBezTo>
                      <a:pt x="3864" y="761"/>
                      <a:pt x="3927" y="571"/>
                      <a:pt x="4022" y="222"/>
                    </a:cubicBezTo>
                    <a:cubicBezTo>
                      <a:pt x="4022" y="95"/>
                      <a:pt x="3800" y="0"/>
                      <a:pt x="345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65;p14">
                <a:extLst>
                  <a:ext uri="{FF2B5EF4-FFF2-40B4-BE49-F238E27FC236}">
                    <a16:creationId xmlns:a16="http://schemas.microsoft.com/office/drawing/2014/main" id="{E79E9225-B4BF-61ED-418F-6D7E20116FA3}"/>
                  </a:ext>
                </a:extLst>
              </p:cNvPr>
              <p:cNvSpPr/>
              <p:nvPr/>
            </p:nvSpPr>
            <p:spPr>
              <a:xfrm>
                <a:off x="4204222" y="3132679"/>
                <a:ext cx="105448" cy="35451"/>
              </a:xfrm>
              <a:custGeom>
                <a:avLst/>
                <a:gdLst/>
                <a:ahLst/>
                <a:cxnLst/>
                <a:rect l="l" t="t" r="r" b="b"/>
                <a:pathLst>
                  <a:path w="3959" h="1331" extrusionOk="0">
                    <a:moveTo>
                      <a:pt x="887" y="0"/>
                    </a:moveTo>
                    <a:cubicBezTo>
                      <a:pt x="538" y="0"/>
                      <a:pt x="253" y="95"/>
                      <a:pt x="222" y="222"/>
                    </a:cubicBezTo>
                    <a:cubicBezTo>
                      <a:pt x="127" y="571"/>
                      <a:pt x="95" y="761"/>
                      <a:pt x="0" y="1109"/>
                    </a:cubicBezTo>
                    <a:cubicBezTo>
                      <a:pt x="0" y="1236"/>
                      <a:pt x="253" y="1331"/>
                      <a:pt x="602" y="1331"/>
                    </a:cubicBezTo>
                    <a:lnTo>
                      <a:pt x="3104" y="1331"/>
                    </a:lnTo>
                    <a:cubicBezTo>
                      <a:pt x="3452" y="1331"/>
                      <a:pt x="3769" y="1236"/>
                      <a:pt x="3769" y="1109"/>
                    </a:cubicBezTo>
                    <a:cubicBezTo>
                      <a:pt x="3832" y="761"/>
                      <a:pt x="3864" y="571"/>
                      <a:pt x="3927" y="222"/>
                    </a:cubicBezTo>
                    <a:cubicBezTo>
                      <a:pt x="3959" y="95"/>
                      <a:pt x="3705" y="0"/>
                      <a:pt x="335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66;p14">
                <a:extLst>
                  <a:ext uri="{FF2B5EF4-FFF2-40B4-BE49-F238E27FC236}">
                    <a16:creationId xmlns:a16="http://schemas.microsoft.com/office/drawing/2014/main" id="{7FAC3B30-ED2D-522E-4F62-8EA09AC7C9C5}"/>
                  </a:ext>
                </a:extLst>
              </p:cNvPr>
              <p:cNvSpPr/>
              <p:nvPr/>
            </p:nvSpPr>
            <p:spPr>
              <a:xfrm>
                <a:off x="4320617" y="3132679"/>
                <a:ext cx="103770" cy="35451"/>
              </a:xfrm>
              <a:custGeom>
                <a:avLst/>
                <a:gdLst/>
                <a:ahLst/>
                <a:cxnLst/>
                <a:rect l="l" t="t" r="r" b="b"/>
                <a:pathLst>
                  <a:path w="3896" h="1331" extrusionOk="0">
                    <a:moveTo>
                      <a:pt x="824" y="0"/>
                    </a:moveTo>
                    <a:cubicBezTo>
                      <a:pt x="475" y="0"/>
                      <a:pt x="190" y="95"/>
                      <a:pt x="190" y="222"/>
                    </a:cubicBezTo>
                    <a:cubicBezTo>
                      <a:pt x="127" y="571"/>
                      <a:pt x="95" y="761"/>
                      <a:pt x="32" y="1109"/>
                    </a:cubicBezTo>
                    <a:cubicBezTo>
                      <a:pt x="0" y="1236"/>
                      <a:pt x="285" y="1331"/>
                      <a:pt x="634" y="1331"/>
                    </a:cubicBezTo>
                    <a:lnTo>
                      <a:pt x="3136" y="1331"/>
                    </a:lnTo>
                    <a:cubicBezTo>
                      <a:pt x="3484" y="1331"/>
                      <a:pt x="3801" y="1236"/>
                      <a:pt x="3801" y="1109"/>
                    </a:cubicBezTo>
                    <a:cubicBezTo>
                      <a:pt x="3832" y="761"/>
                      <a:pt x="3832" y="571"/>
                      <a:pt x="3896" y="222"/>
                    </a:cubicBezTo>
                    <a:cubicBezTo>
                      <a:pt x="3896" y="95"/>
                      <a:pt x="3642" y="0"/>
                      <a:pt x="329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67;p14">
                <a:extLst>
                  <a:ext uri="{FF2B5EF4-FFF2-40B4-BE49-F238E27FC236}">
                    <a16:creationId xmlns:a16="http://schemas.microsoft.com/office/drawing/2014/main" id="{CDC78781-7975-57BD-694F-09B36A69E2CA}"/>
                  </a:ext>
                </a:extLst>
              </p:cNvPr>
              <p:cNvSpPr/>
              <p:nvPr/>
            </p:nvSpPr>
            <p:spPr>
              <a:xfrm>
                <a:off x="4437864" y="3132679"/>
                <a:ext cx="101240" cy="35451"/>
              </a:xfrm>
              <a:custGeom>
                <a:avLst/>
                <a:gdLst/>
                <a:ahLst/>
                <a:cxnLst/>
                <a:rect l="l" t="t" r="r" b="b"/>
                <a:pathLst>
                  <a:path w="3801" h="1331" extrusionOk="0">
                    <a:moveTo>
                      <a:pt x="729" y="0"/>
                    </a:moveTo>
                    <a:cubicBezTo>
                      <a:pt x="380" y="0"/>
                      <a:pt x="95" y="95"/>
                      <a:pt x="95" y="222"/>
                    </a:cubicBezTo>
                    <a:cubicBezTo>
                      <a:pt x="64" y="571"/>
                      <a:pt x="64" y="761"/>
                      <a:pt x="32" y="1109"/>
                    </a:cubicBezTo>
                    <a:cubicBezTo>
                      <a:pt x="0" y="1236"/>
                      <a:pt x="285" y="1331"/>
                      <a:pt x="634" y="1331"/>
                    </a:cubicBezTo>
                    <a:lnTo>
                      <a:pt x="3136" y="1331"/>
                    </a:lnTo>
                    <a:cubicBezTo>
                      <a:pt x="3484" y="1331"/>
                      <a:pt x="3769" y="1236"/>
                      <a:pt x="3769" y="1109"/>
                    </a:cubicBezTo>
                    <a:cubicBezTo>
                      <a:pt x="3801" y="761"/>
                      <a:pt x="3801" y="571"/>
                      <a:pt x="3801" y="222"/>
                    </a:cubicBezTo>
                    <a:cubicBezTo>
                      <a:pt x="3801" y="95"/>
                      <a:pt x="3547" y="0"/>
                      <a:pt x="319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68;p14">
                <a:extLst>
                  <a:ext uri="{FF2B5EF4-FFF2-40B4-BE49-F238E27FC236}">
                    <a16:creationId xmlns:a16="http://schemas.microsoft.com/office/drawing/2014/main" id="{36909E5A-5F93-40D0-6B1D-A98BFF118511}"/>
                  </a:ext>
                </a:extLst>
              </p:cNvPr>
              <p:cNvSpPr/>
              <p:nvPr/>
            </p:nvSpPr>
            <p:spPr>
              <a:xfrm>
                <a:off x="4555111" y="3132679"/>
                <a:ext cx="100414" cy="35451"/>
              </a:xfrm>
              <a:custGeom>
                <a:avLst/>
                <a:gdLst/>
                <a:ahLst/>
                <a:cxnLst/>
                <a:rect l="l" t="t" r="r" b="b"/>
                <a:pathLst>
                  <a:path w="3770" h="1331" extrusionOk="0">
                    <a:moveTo>
                      <a:pt x="634" y="0"/>
                    </a:moveTo>
                    <a:cubicBezTo>
                      <a:pt x="285" y="0"/>
                      <a:pt x="32" y="95"/>
                      <a:pt x="32" y="222"/>
                    </a:cubicBezTo>
                    <a:cubicBezTo>
                      <a:pt x="0" y="571"/>
                      <a:pt x="0" y="761"/>
                      <a:pt x="0" y="1109"/>
                    </a:cubicBezTo>
                    <a:cubicBezTo>
                      <a:pt x="0" y="1236"/>
                      <a:pt x="285" y="1331"/>
                      <a:pt x="634" y="1331"/>
                    </a:cubicBezTo>
                    <a:lnTo>
                      <a:pt x="3167" y="1331"/>
                    </a:lnTo>
                    <a:cubicBezTo>
                      <a:pt x="3516" y="1331"/>
                      <a:pt x="3769" y="1236"/>
                      <a:pt x="3769" y="1109"/>
                    </a:cubicBezTo>
                    <a:cubicBezTo>
                      <a:pt x="3737" y="761"/>
                      <a:pt x="3737" y="571"/>
                      <a:pt x="3737" y="222"/>
                    </a:cubicBezTo>
                    <a:cubicBezTo>
                      <a:pt x="3706" y="95"/>
                      <a:pt x="3452" y="0"/>
                      <a:pt x="310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69;p14">
                <a:extLst>
                  <a:ext uri="{FF2B5EF4-FFF2-40B4-BE49-F238E27FC236}">
                    <a16:creationId xmlns:a16="http://schemas.microsoft.com/office/drawing/2014/main" id="{05C315B5-7E6C-D148-E1FE-BF1CDFBBBF51}"/>
                  </a:ext>
                </a:extLst>
              </p:cNvPr>
              <p:cNvSpPr/>
              <p:nvPr/>
            </p:nvSpPr>
            <p:spPr>
              <a:xfrm>
                <a:off x="4670681" y="3132679"/>
                <a:ext cx="102092" cy="35451"/>
              </a:xfrm>
              <a:custGeom>
                <a:avLst/>
                <a:gdLst/>
                <a:ahLst/>
                <a:cxnLst/>
                <a:rect l="l" t="t" r="r" b="b"/>
                <a:pathLst>
                  <a:path w="3833" h="1331" extrusionOk="0">
                    <a:moveTo>
                      <a:pt x="602" y="0"/>
                    </a:moveTo>
                    <a:cubicBezTo>
                      <a:pt x="253" y="0"/>
                      <a:pt x="0" y="95"/>
                      <a:pt x="0" y="222"/>
                    </a:cubicBezTo>
                    <a:cubicBezTo>
                      <a:pt x="32" y="571"/>
                      <a:pt x="32" y="761"/>
                      <a:pt x="63" y="1109"/>
                    </a:cubicBezTo>
                    <a:cubicBezTo>
                      <a:pt x="63" y="1236"/>
                      <a:pt x="348" y="1331"/>
                      <a:pt x="697" y="1331"/>
                    </a:cubicBezTo>
                    <a:lnTo>
                      <a:pt x="3230" y="1331"/>
                    </a:lnTo>
                    <a:cubicBezTo>
                      <a:pt x="3579" y="1331"/>
                      <a:pt x="3832" y="1236"/>
                      <a:pt x="3832" y="1109"/>
                    </a:cubicBezTo>
                    <a:cubicBezTo>
                      <a:pt x="3769" y="761"/>
                      <a:pt x="3769" y="571"/>
                      <a:pt x="3705" y="222"/>
                    </a:cubicBezTo>
                    <a:cubicBezTo>
                      <a:pt x="3705" y="95"/>
                      <a:pt x="3420" y="0"/>
                      <a:pt x="307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70;p14">
                <a:extLst>
                  <a:ext uri="{FF2B5EF4-FFF2-40B4-BE49-F238E27FC236}">
                    <a16:creationId xmlns:a16="http://schemas.microsoft.com/office/drawing/2014/main" id="{1CD3899D-D763-1A82-A502-FD9492453896}"/>
                  </a:ext>
                </a:extLst>
              </p:cNvPr>
              <p:cNvSpPr/>
              <p:nvPr/>
            </p:nvSpPr>
            <p:spPr>
              <a:xfrm>
                <a:off x="4785397" y="3132679"/>
                <a:ext cx="104622" cy="35451"/>
              </a:xfrm>
              <a:custGeom>
                <a:avLst/>
                <a:gdLst/>
                <a:ahLst/>
                <a:cxnLst/>
                <a:rect l="l" t="t" r="r" b="b"/>
                <a:pathLst>
                  <a:path w="3928" h="1331" extrusionOk="0">
                    <a:moveTo>
                      <a:pt x="602" y="0"/>
                    </a:moveTo>
                    <a:cubicBezTo>
                      <a:pt x="253" y="0"/>
                      <a:pt x="0" y="95"/>
                      <a:pt x="32" y="222"/>
                    </a:cubicBezTo>
                    <a:cubicBezTo>
                      <a:pt x="63" y="571"/>
                      <a:pt x="95" y="761"/>
                      <a:pt x="127" y="1109"/>
                    </a:cubicBezTo>
                    <a:cubicBezTo>
                      <a:pt x="158" y="1236"/>
                      <a:pt x="443" y="1331"/>
                      <a:pt x="792" y="1331"/>
                    </a:cubicBezTo>
                    <a:lnTo>
                      <a:pt x="3325" y="1331"/>
                    </a:lnTo>
                    <a:cubicBezTo>
                      <a:pt x="3674" y="1331"/>
                      <a:pt x="3927" y="1236"/>
                      <a:pt x="3895" y="1109"/>
                    </a:cubicBezTo>
                    <a:cubicBezTo>
                      <a:pt x="3832" y="761"/>
                      <a:pt x="3800" y="571"/>
                      <a:pt x="3737" y="222"/>
                    </a:cubicBezTo>
                    <a:cubicBezTo>
                      <a:pt x="3705" y="95"/>
                      <a:pt x="3420" y="0"/>
                      <a:pt x="307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71;p14">
                <a:extLst>
                  <a:ext uri="{FF2B5EF4-FFF2-40B4-BE49-F238E27FC236}">
                    <a16:creationId xmlns:a16="http://schemas.microsoft.com/office/drawing/2014/main" id="{55B1A7DF-2289-D942-3EE9-AD7F4C8EACEC}"/>
                  </a:ext>
                </a:extLst>
              </p:cNvPr>
              <p:cNvSpPr/>
              <p:nvPr/>
            </p:nvSpPr>
            <p:spPr>
              <a:xfrm>
                <a:off x="4900114" y="3132679"/>
                <a:ext cx="107153" cy="35451"/>
              </a:xfrm>
              <a:custGeom>
                <a:avLst/>
                <a:gdLst/>
                <a:ahLst/>
                <a:cxnLst/>
                <a:rect l="l" t="t" r="r" b="b"/>
                <a:pathLst>
                  <a:path w="4023" h="1331" extrusionOk="0">
                    <a:moveTo>
                      <a:pt x="602" y="0"/>
                    </a:moveTo>
                    <a:cubicBezTo>
                      <a:pt x="253" y="0"/>
                      <a:pt x="0" y="95"/>
                      <a:pt x="32" y="222"/>
                    </a:cubicBezTo>
                    <a:cubicBezTo>
                      <a:pt x="95" y="571"/>
                      <a:pt x="158" y="761"/>
                      <a:pt x="222" y="1109"/>
                    </a:cubicBezTo>
                    <a:cubicBezTo>
                      <a:pt x="253" y="1236"/>
                      <a:pt x="538" y="1331"/>
                      <a:pt x="887" y="1331"/>
                    </a:cubicBezTo>
                    <a:lnTo>
                      <a:pt x="3420" y="1331"/>
                    </a:lnTo>
                    <a:cubicBezTo>
                      <a:pt x="3769" y="1331"/>
                      <a:pt x="4022" y="1236"/>
                      <a:pt x="3990" y="1109"/>
                    </a:cubicBezTo>
                    <a:cubicBezTo>
                      <a:pt x="3895" y="761"/>
                      <a:pt x="3832" y="571"/>
                      <a:pt x="3737" y="222"/>
                    </a:cubicBezTo>
                    <a:cubicBezTo>
                      <a:pt x="3705" y="95"/>
                      <a:pt x="3420" y="0"/>
                      <a:pt x="307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72;p14">
                <a:extLst>
                  <a:ext uri="{FF2B5EF4-FFF2-40B4-BE49-F238E27FC236}">
                    <a16:creationId xmlns:a16="http://schemas.microsoft.com/office/drawing/2014/main" id="{213B6411-94A6-2522-F6A7-684FD3C6BFF3}"/>
                  </a:ext>
                </a:extLst>
              </p:cNvPr>
              <p:cNvSpPr/>
              <p:nvPr/>
            </p:nvSpPr>
            <p:spPr>
              <a:xfrm>
                <a:off x="5015657" y="3132679"/>
                <a:ext cx="108857" cy="35451"/>
              </a:xfrm>
              <a:custGeom>
                <a:avLst/>
                <a:gdLst/>
                <a:ahLst/>
                <a:cxnLst/>
                <a:rect l="l" t="t" r="r" b="b"/>
                <a:pathLst>
                  <a:path w="4087" h="1331" extrusionOk="0">
                    <a:moveTo>
                      <a:pt x="571" y="0"/>
                    </a:moveTo>
                    <a:cubicBezTo>
                      <a:pt x="222" y="0"/>
                      <a:pt x="1" y="95"/>
                      <a:pt x="32" y="222"/>
                    </a:cubicBezTo>
                    <a:cubicBezTo>
                      <a:pt x="127" y="571"/>
                      <a:pt x="159" y="761"/>
                      <a:pt x="286" y="1109"/>
                    </a:cubicBezTo>
                    <a:cubicBezTo>
                      <a:pt x="317" y="1236"/>
                      <a:pt x="634" y="1331"/>
                      <a:pt x="982" y="1331"/>
                    </a:cubicBezTo>
                    <a:lnTo>
                      <a:pt x="3484" y="1331"/>
                    </a:lnTo>
                    <a:cubicBezTo>
                      <a:pt x="3833" y="1331"/>
                      <a:pt x="4086" y="1236"/>
                      <a:pt x="4054" y="1109"/>
                    </a:cubicBezTo>
                    <a:cubicBezTo>
                      <a:pt x="3928" y="761"/>
                      <a:pt x="3864" y="571"/>
                      <a:pt x="3738" y="222"/>
                    </a:cubicBezTo>
                    <a:cubicBezTo>
                      <a:pt x="3674" y="95"/>
                      <a:pt x="3389" y="0"/>
                      <a:pt x="304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73;p14">
                <a:extLst>
                  <a:ext uri="{FF2B5EF4-FFF2-40B4-BE49-F238E27FC236}">
                    <a16:creationId xmlns:a16="http://schemas.microsoft.com/office/drawing/2014/main" id="{9E0B6244-759D-1D74-2524-26A190E8FD80}"/>
                  </a:ext>
                </a:extLst>
              </p:cNvPr>
              <p:cNvSpPr/>
              <p:nvPr/>
            </p:nvSpPr>
            <p:spPr>
              <a:xfrm>
                <a:off x="5130374" y="3132679"/>
                <a:ext cx="111388" cy="35451"/>
              </a:xfrm>
              <a:custGeom>
                <a:avLst/>
                <a:gdLst/>
                <a:ahLst/>
                <a:cxnLst/>
                <a:rect l="l" t="t" r="r" b="b"/>
                <a:pathLst>
                  <a:path w="4182" h="1331" extrusionOk="0">
                    <a:moveTo>
                      <a:pt x="571" y="0"/>
                    </a:moveTo>
                    <a:cubicBezTo>
                      <a:pt x="222" y="0"/>
                      <a:pt x="1" y="95"/>
                      <a:pt x="32" y="222"/>
                    </a:cubicBezTo>
                    <a:cubicBezTo>
                      <a:pt x="159" y="571"/>
                      <a:pt x="222" y="761"/>
                      <a:pt x="349" y="1109"/>
                    </a:cubicBezTo>
                    <a:cubicBezTo>
                      <a:pt x="412" y="1236"/>
                      <a:pt x="729" y="1331"/>
                      <a:pt x="1077" y="1331"/>
                    </a:cubicBezTo>
                    <a:lnTo>
                      <a:pt x="3579" y="1331"/>
                    </a:lnTo>
                    <a:cubicBezTo>
                      <a:pt x="3928" y="1331"/>
                      <a:pt x="4181" y="1236"/>
                      <a:pt x="4118" y="1109"/>
                    </a:cubicBezTo>
                    <a:cubicBezTo>
                      <a:pt x="3959" y="761"/>
                      <a:pt x="3896" y="571"/>
                      <a:pt x="3738" y="222"/>
                    </a:cubicBezTo>
                    <a:cubicBezTo>
                      <a:pt x="3706" y="95"/>
                      <a:pt x="3389" y="0"/>
                      <a:pt x="304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74;p14">
                <a:extLst>
                  <a:ext uri="{FF2B5EF4-FFF2-40B4-BE49-F238E27FC236}">
                    <a16:creationId xmlns:a16="http://schemas.microsoft.com/office/drawing/2014/main" id="{66917F0B-B0D2-BC1C-9D72-5C442F249662}"/>
                  </a:ext>
                </a:extLst>
              </p:cNvPr>
              <p:cNvSpPr/>
              <p:nvPr/>
            </p:nvSpPr>
            <p:spPr>
              <a:xfrm>
                <a:off x="5245091" y="3132679"/>
                <a:ext cx="197419" cy="35451"/>
              </a:xfrm>
              <a:custGeom>
                <a:avLst/>
                <a:gdLst/>
                <a:ahLst/>
                <a:cxnLst/>
                <a:rect l="l" t="t" r="r" b="b"/>
                <a:pathLst>
                  <a:path w="7412" h="1331" extrusionOk="0">
                    <a:moveTo>
                      <a:pt x="571" y="0"/>
                    </a:moveTo>
                    <a:cubicBezTo>
                      <a:pt x="222" y="0"/>
                      <a:pt x="1" y="95"/>
                      <a:pt x="64" y="222"/>
                    </a:cubicBezTo>
                    <a:cubicBezTo>
                      <a:pt x="222" y="571"/>
                      <a:pt x="286" y="761"/>
                      <a:pt x="444" y="1109"/>
                    </a:cubicBezTo>
                    <a:cubicBezTo>
                      <a:pt x="507" y="1236"/>
                      <a:pt x="824" y="1331"/>
                      <a:pt x="1172" y="1331"/>
                    </a:cubicBezTo>
                    <a:lnTo>
                      <a:pt x="6841" y="1331"/>
                    </a:lnTo>
                    <a:cubicBezTo>
                      <a:pt x="7190" y="1331"/>
                      <a:pt x="7411" y="1236"/>
                      <a:pt x="7348" y="1109"/>
                    </a:cubicBezTo>
                    <a:cubicBezTo>
                      <a:pt x="7126" y="761"/>
                      <a:pt x="7031" y="571"/>
                      <a:pt x="6841" y="222"/>
                    </a:cubicBezTo>
                    <a:cubicBezTo>
                      <a:pt x="6778" y="95"/>
                      <a:pt x="6461" y="0"/>
                      <a:pt x="6113"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75;p14">
                <a:extLst>
                  <a:ext uri="{FF2B5EF4-FFF2-40B4-BE49-F238E27FC236}">
                    <a16:creationId xmlns:a16="http://schemas.microsoft.com/office/drawing/2014/main" id="{BA6DD7AA-8E69-8A18-F86B-EA88DB3CE063}"/>
                  </a:ext>
                </a:extLst>
              </p:cNvPr>
              <p:cNvSpPr/>
              <p:nvPr/>
            </p:nvSpPr>
            <p:spPr>
              <a:xfrm>
                <a:off x="3678713" y="3174017"/>
                <a:ext cx="185593" cy="35451"/>
              </a:xfrm>
              <a:custGeom>
                <a:avLst/>
                <a:gdLst/>
                <a:ahLst/>
                <a:cxnLst/>
                <a:rect l="l" t="t" r="r" b="b"/>
                <a:pathLst>
                  <a:path w="6968" h="1331" extrusionOk="0">
                    <a:moveTo>
                      <a:pt x="1330" y="0"/>
                    </a:moveTo>
                    <a:cubicBezTo>
                      <a:pt x="982" y="0"/>
                      <a:pt x="634" y="95"/>
                      <a:pt x="570" y="222"/>
                    </a:cubicBezTo>
                    <a:cubicBezTo>
                      <a:pt x="380" y="570"/>
                      <a:pt x="254" y="729"/>
                      <a:pt x="64" y="1109"/>
                    </a:cubicBezTo>
                    <a:cubicBezTo>
                      <a:pt x="0" y="1204"/>
                      <a:pt x="254" y="1330"/>
                      <a:pt x="602" y="1330"/>
                    </a:cubicBezTo>
                    <a:lnTo>
                      <a:pt x="5764" y="1330"/>
                    </a:lnTo>
                    <a:cubicBezTo>
                      <a:pt x="6112" y="1330"/>
                      <a:pt x="6461" y="1204"/>
                      <a:pt x="6524" y="1109"/>
                    </a:cubicBezTo>
                    <a:cubicBezTo>
                      <a:pt x="6682" y="729"/>
                      <a:pt x="6746" y="570"/>
                      <a:pt x="6904" y="222"/>
                    </a:cubicBezTo>
                    <a:cubicBezTo>
                      <a:pt x="6967" y="95"/>
                      <a:pt x="6714" y="0"/>
                      <a:pt x="636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76;p14">
                <a:extLst>
                  <a:ext uri="{FF2B5EF4-FFF2-40B4-BE49-F238E27FC236}">
                    <a16:creationId xmlns:a16="http://schemas.microsoft.com/office/drawing/2014/main" id="{06BB1AA7-3043-7AA8-8493-4AC2EA89BC5B}"/>
                  </a:ext>
                </a:extLst>
              </p:cNvPr>
              <p:cNvSpPr/>
              <p:nvPr/>
            </p:nvSpPr>
            <p:spPr>
              <a:xfrm>
                <a:off x="3867662" y="3174017"/>
                <a:ext cx="114744" cy="35451"/>
              </a:xfrm>
              <a:custGeom>
                <a:avLst/>
                <a:gdLst/>
                <a:ahLst/>
                <a:cxnLst/>
                <a:rect l="l" t="t" r="r" b="b"/>
                <a:pathLst>
                  <a:path w="4308" h="1331" extrusionOk="0">
                    <a:moveTo>
                      <a:pt x="1172" y="0"/>
                    </a:moveTo>
                    <a:cubicBezTo>
                      <a:pt x="824" y="0"/>
                      <a:pt x="507" y="95"/>
                      <a:pt x="444" y="222"/>
                    </a:cubicBezTo>
                    <a:cubicBezTo>
                      <a:pt x="285" y="570"/>
                      <a:pt x="222" y="729"/>
                      <a:pt x="63" y="1109"/>
                    </a:cubicBezTo>
                    <a:cubicBezTo>
                      <a:pt x="0" y="1204"/>
                      <a:pt x="253" y="1330"/>
                      <a:pt x="602" y="1330"/>
                    </a:cubicBezTo>
                    <a:lnTo>
                      <a:pt x="3199" y="1330"/>
                    </a:lnTo>
                    <a:cubicBezTo>
                      <a:pt x="3547" y="1330"/>
                      <a:pt x="3864" y="1204"/>
                      <a:pt x="3927" y="1109"/>
                    </a:cubicBezTo>
                    <a:cubicBezTo>
                      <a:pt x="4054" y="729"/>
                      <a:pt x="4117" y="570"/>
                      <a:pt x="4244" y="222"/>
                    </a:cubicBezTo>
                    <a:cubicBezTo>
                      <a:pt x="4307" y="95"/>
                      <a:pt x="4054" y="0"/>
                      <a:pt x="370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77;p14">
                <a:extLst>
                  <a:ext uri="{FF2B5EF4-FFF2-40B4-BE49-F238E27FC236}">
                    <a16:creationId xmlns:a16="http://schemas.microsoft.com/office/drawing/2014/main" id="{EC4EEB86-A57A-FC58-74A8-61D4D1564105}"/>
                  </a:ext>
                </a:extLst>
              </p:cNvPr>
              <p:cNvSpPr/>
              <p:nvPr/>
            </p:nvSpPr>
            <p:spPr>
              <a:xfrm>
                <a:off x="3988265" y="3174017"/>
                <a:ext cx="111388" cy="35451"/>
              </a:xfrm>
              <a:custGeom>
                <a:avLst/>
                <a:gdLst/>
                <a:ahLst/>
                <a:cxnLst/>
                <a:rect l="l" t="t" r="r" b="b"/>
                <a:pathLst>
                  <a:path w="4182" h="1331" extrusionOk="0">
                    <a:moveTo>
                      <a:pt x="1078" y="0"/>
                    </a:moveTo>
                    <a:cubicBezTo>
                      <a:pt x="729" y="0"/>
                      <a:pt x="413" y="95"/>
                      <a:pt x="349" y="222"/>
                    </a:cubicBezTo>
                    <a:cubicBezTo>
                      <a:pt x="222" y="570"/>
                      <a:pt x="159" y="729"/>
                      <a:pt x="32" y="1109"/>
                    </a:cubicBezTo>
                    <a:cubicBezTo>
                      <a:pt x="1" y="1204"/>
                      <a:pt x="254" y="1330"/>
                      <a:pt x="603" y="1330"/>
                    </a:cubicBezTo>
                    <a:lnTo>
                      <a:pt x="3168" y="1330"/>
                    </a:lnTo>
                    <a:cubicBezTo>
                      <a:pt x="3548" y="1330"/>
                      <a:pt x="3864" y="1204"/>
                      <a:pt x="3896" y="1109"/>
                    </a:cubicBezTo>
                    <a:cubicBezTo>
                      <a:pt x="3991" y="729"/>
                      <a:pt x="4054" y="570"/>
                      <a:pt x="4149" y="222"/>
                    </a:cubicBezTo>
                    <a:cubicBezTo>
                      <a:pt x="4181" y="95"/>
                      <a:pt x="3928" y="0"/>
                      <a:pt x="357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78;p14">
                <a:extLst>
                  <a:ext uri="{FF2B5EF4-FFF2-40B4-BE49-F238E27FC236}">
                    <a16:creationId xmlns:a16="http://schemas.microsoft.com/office/drawing/2014/main" id="{CCD7D5E9-E387-EC4A-5F71-2149FB83FA53}"/>
                  </a:ext>
                </a:extLst>
              </p:cNvPr>
              <p:cNvSpPr/>
              <p:nvPr/>
            </p:nvSpPr>
            <p:spPr>
              <a:xfrm>
                <a:off x="4108043" y="3174017"/>
                <a:ext cx="109683" cy="35451"/>
              </a:xfrm>
              <a:custGeom>
                <a:avLst/>
                <a:gdLst/>
                <a:ahLst/>
                <a:cxnLst/>
                <a:rect l="l" t="t" r="r" b="b"/>
                <a:pathLst>
                  <a:path w="4118" h="1331" extrusionOk="0">
                    <a:moveTo>
                      <a:pt x="983" y="0"/>
                    </a:moveTo>
                    <a:cubicBezTo>
                      <a:pt x="634" y="0"/>
                      <a:pt x="318" y="95"/>
                      <a:pt x="286" y="222"/>
                    </a:cubicBezTo>
                    <a:cubicBezTo>
                      <a:pt x="191" y="570"/>
                      <a:pt x="128" y="729"/>
                      <a:pt x="32" y="1109"/>
                    </a:cubicBezTo>
                    <a:cubicBezTo>
                      <a:pt x="1" y="1204"/>
                      <a:pt x="254" y="1330"/>
                      <a:pt x="634" y="1330"/>
                    </a:cubicBezTo>
                    <a:lnTo>
                      <a:pt x="3199" y="1330"/>
                    </a:lnTo>
                    <a:cubicBezTo>
                      <a:pt x="3548" y="1330"/>
                      <a:pt x="3864" y="1204"/>
                      <a:pt x="3896" y="1109"/>
                    </a:cubicBezTo>
                    <a:cubicBezTo>
                      <a:pt x="3991" y="729"/>
                      <a:pt x="4023" y="570"/>
                      <a:pt x="4086" y="222"/>
                    </a:cubicBezTo>
                    <a:cubicBezTo>
                      <a:pt x="4118" y="95"/>
                      <a:pt x="3864" y="0"/>
                      <a:pt x="351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79;p14">
                <a:extLst>
                  <a:ext uri="{FF2B5EF4-FFF2-40B4-BE49-F238E27FC236}">
                    <a16:creationId xmlns:a16="http://schemas.microsoft.com/office/drawing/2014/main" id="{367ADC6B-D338-C301-06DE-7BFC5425102C}"/>
                  </a:ext>
                </a:extLst>
              </p:cNvPr>
              <p:cNvSpPr/>
              <p:nvPr/>
            </p:nvSpPr>
            <p:spPr>
              <a:xfrm>
                <a:off x="4228673" y="3174017"/>
                <a:ext cx="107153" cy="35451"/>
              </a:xfrm>
              <a:custGeom>
                <a:avLst/>
                <a:gdLst/>
                <a:ahLst/>
                <a:cxnLst/>
                <a:rect l="l" t="t" r="r" b="b"/>
                <a:pathLst>
                  <a:path w="4023" h="1331" extrusionOk="0">
                    <a:moveTo>
                      <a:pt x="887" y="0"/>
                    </a:moveTo>
                    <a:cubicBezTo>
                      <a:pt x="539" y="0"/>
                      <a:pt x="254" y="95"/>
                      <a:pt x="222" y="222"/>
                    </a:cubicBezTo>
                    <a:cubicBezTo>
                      <a:pt x="127" y="570"/>
                      <a:pt x="96" y="729"/>
                      <a:pt x="32" y="1109"/>
                    </a:cubicBezTo>
                    <a:cubicBezTo>
                      <a:pt x="1" y="1204"/>
                      <a:pt x="254" y="1330"/>
                      <a:pt x="634" y="1330"/>
                    </a:cubicBezTo>
                    <a:lnTo>
                      <a:pt x="3199" y="1330"/>
                    </a:lnTo>
                    <a:cubicBezTo>
                      <a:pt x="3547" y="1330"/>
                      <a:pt x="3864" y="1204"/>
                      <a:pt x="3896" y="1109"/>
                    </a:cubicBezTo>
                    <a:cubicBezTo>
                      <a:pt x="3927" y="729"/>
                      <a:pt x="3959" y="570"/>
                      <a:pt x="4022" y="222"/>
                    </a:cubicBezTo>
                    <a:cubicBezTo>
                      <a:pt x="4022" y="95"/>
                      <a:pt x="3769" y="0"/>
                      <a:pt x="342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80;p14">
                <a:extLst>
                  <a:ext uri="{FF2B5EF4-FFF2-40B4-BE49-F238E27FC236}">
                    <a16:creationId xmlns:a16="http://schemas.microsoft.com/office/drawing/2014/main" id="{DC764FDB-90D9-E17A-127D-1662428F9C64}"/>
                  </a:ext>
                </a:extLst>
              </p:cNvPr>
              <p:cNvSpPr/>
              <p:nvPr/>
            </p:nvSpPr>
            <p:spPr>
              <a:xfrm>
                <a:off x="4348450" y="3174017"/>
                <a:ext cx="105475" cy="35451"/>
              </a:xfrm>
              <a:custGeom>
                <a:avLst/>
                <a:gdLst/>
                <a:ahLst/>
                <a:cxnLst/>
                <a:rect l="l" t="t" r="r" b="b"/>
                <a:pathLst>
                  <a:path w="3960" h="1331" extrusionOk="0">
                    <a:moveTo>
                      <a:pt x="824" y="0"/>
                    </a:moveTo>
                    <a:cubicBezTo>
                      <a:pt x="476" y="0"/>
                      <a:pt x="159" y="95"/>
                      <a:pt x="159" y="222"/>
                    </a:cubicBezTo>
                    <a:cubicBezTo>
                      <a:pt x="96" y="570"/>
                      <a:pt x="64" y="729"/>
                      <a:pt x="32" y="1109"/>
                    </a:cubicBezTo>
                    <a:cubicBezTo>
                      <a:pt x="1" y="1204"/>
                      <a:pt x="286" y="1330"/>
                      <a:pt x="634" y="1330"/>
                    </a:cubicBezTo>
                    <a:lnTo>
                      <a:pt x="3231" y="1330"/>
                    </a:lnTo>
                    <a:cubicBezTo>
                      <a:pt x="3579" y="1330"/>
                      <a:pt x="3864" y="1204"/>
                      <a:pt x="3896" y="1109"/>
                    </a:cubicBezTo>
                    <a:cubicBezTo>
                      <a:pt x="3927" y="729"/>
                      <a:pt x="3927" y="570"/>
                      <a:pt x="3959" y="222"/>
                    </a:cubicBezTo>
                    <a:cubicBezTo>
                      <a:pt x="3959" y="95"/>
                      <a:pt x="3674" y="0"/>
                      <a:pt x="332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81;p14">
                <a:extLst>
                  <a:ext uri="{FF2B5EF4-FFF2-40B4-BE49-F238E27FC236}">
                    <a16:creationId xmlns:a16="http://schemas.microsoft.com/office/drawing/2014/main" id="{790D3FDE-0BE5-6549-7860-ED997564579D}"/>
                  </a:ext>
                </a:extLst>
              </p:cNvPr>
              <p:cNvSpPr/>
              <p:nvPr/>
            </p:nvSpPr>
            <p:spPr>
              <a:xfrm>
                <a:off x="4469080" y="3174017"/>
                <a:ext cx="102918" cy="35451"/>
              </a:xfrm>
              <a:custGeom>
                <a:avLst/>
                <a:gdLst/>
                <a:ahLst/>
                <a:cxnLst/>
                <a:rect l="l" t="t" r="r" b="b"/>
                <a:pathLst>
                  <a:path w="3864" h="1331" extrusionOk="0">
                    <a:moveTo>
                      <a:pt x="697" y="0"/>
                    </a:moveTo>
                    <a:cubicBezTo>
                      <a:pt x="349" y="0"/>
                      <a:pt x="64" y="95"/>
                      <a:pt x="64" y="222"/>
                    </a:cubicBezTo>
                    <a:cubicBezTo>
                      <a:pt x="32" y="570"/>
                      <a:pt x="32" y="729"/>
                      <a:pt x="0" y="1109"/>
                    </a:cubicBezTo>
                    <a:cubicBezTo>
                      <a:pt x="0" y="1204"/>
                      <a:pt x="285" y="1330"/>
                      <a:pt x="634" y="1330"/>
                    </a:cubicBezTo>
                    <a:lnTo>
                      <a:pt x="3199" y="1330"/>
                    </a:lnTo>
                    <a:cubicBezTo>
                      <a:pt x="3579" y="1330"/>
                      <a:pt x="3864" y="1204"/>
                      <a:pt x="3864" y="1109"/>
                    </a:cubicBezTo>
                    <a:lnTo>
                      <a:pt x="3864" y="222"/>
                    </a:lnTo>
                    <a:cubicBezTo>
                      <a:pt x="3864" y="95"/>
                      <a:pt x="3579" y="0"/>
                      <a:pt x="3230"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82;p14">
                <a:extLst>
                  <a:ext uri="{FF2B5EF4-FFF2-40B4-BE49-F238E27FC236}">
                    <a16:creationId xmlns:a16="http://schemas.microsoft.com/office/drawing/2014/main" id="{821A29C3-15A9-2C7F-1564-26E3142D485A}"/>
                  </a:ext>
                </a:extLst>
              </p:cNvPr>
              <p:cNvSpPr/>
              <p:nvPr/>
            </p:nvSpPr>
            <p:spPr>
              <a:xfrm>
                <a:off x="4588858" y="3174017"/>
                <a:ext cx="103770" cy="35451"/>
              </a:xfrm>
              <a:custGeom>
                <a:avLst/>
                <a:gdLst/>
                <a:ahLst/>
                <a:cxnLst/>
                <a:rect l="l" t="t" r="r" b="b"/>
                <a:pathLst>
                  <a:path w="3896" h="1331" extrusionOk="0">
                    <a:moveTo>
                      <a:pt x="634" y="0"/>
                    </a:moveTo>
                    <a:cubicBezTo>
                      <a:pt x="285" y="0"/>
                      <a:pt x="0" y="95"/>
                      <a:pt x="0" y="222"/>
                    </a:cubicBezTo>
                    <a:cubicBezTo>
                      <a:pt x="0" y="570"/>
                      <a:pt x="0" y="729"/>
                      <a:pt x="0" y="1109"/>
                    </a:cubicBezTo>
                    <a:cubicBezTo>
                      <a:pt x="0" y="1204"/>
                      <a:pt x="317" y="1330"/>
                      <a:pt x="665" y="1330"/>
                    </a:cubicBezTo>
                    <a:lnTo>
                      <a:pt x="3230" y="1330"/>
                    </a:lnTo>
                    <a:cubicBezTo>
                      <a:pt x="3610" y="1330"/>
                      <a:pt x="3895" y="1204"/>
                      <a:pt x="3864" y="1109"/>
                    </a:cubicBezTo>
                    <a:cubicBezTo>
                      <a:pt x="3832" y="729"/>
                      <a:pt x="3832" y="570"/>
                      <a:pt x="3800" y="222"/>
                    </a:cubicBezTo>
                    <a:cubicBezTo>
                      <a:pt x="3800" y="95"/>
                      <a:pt x="3515" y="0"/>
                      <a:pt x="316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83;p14">
                <a:extLst>
                  <a:ext uri="{FF2B5EF4-FFF2-40B4-BE49-F238E27FC236}">
                    <a16:creationId xmlns:a16="http://schemas.microsoft.com/office/drawing/2014/main" id="{E2D633E4-2B75-DBFB-CADB-AF0F714360C1}"/>
                  </a:ext>
                </a:extLst>
              </p:cNvPr>
              <p:cNvSpPr/>
              <p:nvPr/>
            </p:nvSpPr>
            <p:spPr>
              <a:xfrm>
                <a:off x="4706931" y="3174017"/>
                <a:ext cx="105475" cy="35451"/>
              </a:xfrm>
              <a:custGeom>
                <a:avLst/>
                <a:gdLst/>
                <a:ahLst/>
                <a:cxnLst/>
                <a:rect l="l" t="t" r="r" b="b"/>
                <a:pathLst>
                  <a:path w="3960" h="1331" extrusionOk="0">
                    <a:moveTo>
                      <a:pt x="634" y="0"/>
                    </a:moveTo>
                    <a:cubicBezTo>
                      <a:pt x="286" y="0"/>
                      <a:pt x="1" y="95"/>
                      <a:pt x="1" y="222"/>
                    </a:cubicBezTo>
                    <a:cubicBezTo>
                      <a:pt x="33" y="570"/>
                      <a:pt x="64" y="729"/>
                      <a:pt x="96" y="1109"/>
                    </a:cubicBezTo>
                    <a:cubicBezTo>
                      <a:pt x="96" y="1204"/>
                      <a:pt x="381" y="1330"/>
                      <a:pt x="761" y="1330"/>
                    </a:cubicBezTo>
                    <a:lnTo>
                      <a:pt x="3326" y="1330"/>
                    </a:lnTo>
                    <a:cubicBezTo>
                      <a:pt x="3674" y="1330"/>
                      <a:pt x="3959" y="1204"/>
                      <a:pt x="3959" y="1109"/>
                    </a:cubicBezTo>
                    <a:cubicBezTo>
                      <a:pt x="3896" y="729"/>
                      <a:pt x="3864" y="570"/>
                      <a:pt x="3801" y="222"/>
                    </a:cubicBezTo>
                    <a:cubicBezTo>
                      <a:pt x="3801" y="95"/>
                      <a:pt x="3484" y="0"/>
                      <a:pt x="313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84;p14">
                <a:extLst>
                  <a:ext uri="{FF2B5EF4-FFF2-40B4-BE49-F238E27FC236}">
                    <a16:creationId xmlns:a16="http://schemas.microsoft.com/office/drawing/2014/main" id="{27586352-5A02-BB7A-2F81-4F06752E4B04}"/>
                  </a:ext>
                </a:extLst>
              </p:cNvPr>
              <p:cNvSpPr/>
              <p:nvPr/>
            </p:nvSpPr>
            <p:spPr>
              <a:xfrm>
                <a:off x="4825030" y="3174017"/>
                <a:ext cx="108005" cy="35451"/>
              </a:xfrm>
              <a:custGeom>
                <a:avLst/>
                <a:gdLst/>
                <a:ahLst/>
                <a:cxnLst/>
                <a:rect l="l" t="t" r="r" b="b"/>
                <a:pathLst>
                  <a:path w="4055" h="1331" extrusionOk="0">
                    <a:moveTo>
                      <a:pt x="602" y="0"/>
                    </a:moveTo>
                    <a:cubicBezTo>
                      <a:pt x="254" y="0"/>
                      <a:pt x="1" y="95"/>
                      <a:pt x="1" y="222"/>
                    </a:cubicBezTo>
                    <a:cubicBezTo>
                      <a:pt x="64" y="570"/>
                      <a:pt x="96" y="729"/>
                      <a:pt x="159" y="1109"/>
                    </a:cubicBezTo>
                    <a:cubicBezTo>
                      <a:pt x="191" y="1204"/>
                      <a:pt x="476" y="1330"/>
                      <a:pt x="824" y="1330"/>
                    </a:cubicBezTo>
                    <a:lnTo>
                      <a:pt x="3421" y="1330"/>
                    </a:lnTo>
                    <a:cubicBezTo>
                      <a:pt x="3769" y="1330"/>
                      <a:pt x="4054" y="1204"/>
                      <a:pt x="4023" y="1109"/>
                    </a:cubicBezTo>
                    <a:cubicBezTo>
                      <a:pt x="3927" y="729"/>
                      <a:pt x="3896" y="570"/>
                      <a:pt x="3832" y="222"/>
                    </a:cubicBezTo>
                    <a:cubicBezTo>
                      <a:pt x="3801" y="95"/>
                      <a:pt x="3484" y="0"/>
                      <a:pt x="313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85;p14">
                <a:extLst>
                  <a:ext uri="{FF2B5EF4-FFF2-40B4-BE49-F238E27FC236}">
                    <a16:creationId xmlns:a16="http://schemas.microsoft.com/office/drawing/2014/main" id="{3B69A488-0BB0-3C61-742A-EE49ACEB0F0F}"/>
                  </a:ext>
                </a:extLst>
              </p:cNvPr>
              <p:cNvSpPr/>
              <p:nvPr/>
            </p:nvSpPr>
            <p:spPr>
              <a:xfrm>
                <a:off x="4943130" y="3174017"/>
                <a:ext cx="109683" cy="35451"/>
              </a:xfrm>
              <a:custGeom>
                <a:avLst/>
                <a:gdLst/>
                <a:ahLst/>
                <a:cxnLst/>
                <a:rect l="l" t="t" r="r" b="b"/>
                <a:pathLst>
                  <a:path w="4118" h="1331" extrusionOk="0">
                    <a:moveTo>
                      <a:pt x="602" y="0"/>
                    </a:moveTo>
                    <a:cubicBezTo>
                      <a:pt x="254" y="0"/>
                      <a:pt x="0" y="95"/>
                      <a:pt x="32" y="222"/>
                    </a:cubicBezTo>
                    <a:cubicBezTo>
                      <a:pt x="95" y="570"/>
                      <a:pt x="159" y="729"/>
                      <a:pt x="222" y="1109"/>
                    </a:cubicBezTo>
                    <a:cubicBezTo>
                      <a:pt x="254" y="1204"/>
                      <a:pt x="570" y="1330"/>
                      <a:pt x="919" y="1330"/>
                    </a:cubicBezTo>
                    <a:lnTo>
                      <a:pt x="3515" y="1330"/>
                    </a:lnTo>
                    <a:cubicBezTo>
                      <a:pt x="3864" y="1330"/>
                      <a:pt x="4117" y="1204"/>
                      <a:pt x="4086" y="1109"/>
                    </a:cubicBezTo>
                    <a:cubicBezTo>
                      <a:pt x="3991" y="729"/>
                      <a:pt x="3927" y="570"/>
                      <a:pt x="3832" y="222"/>
                    </a:cubicBezTo>
                    <a:cubicBezTo>
                      <a:pt x="3800" y="95"/>
                      <a:pt x="3484" y="0"/>
                      <a:pt x="313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86;p14">
                <a:extLst>
                  <a:ext uri="{FF2B5EF4-FFF2-40B4-BE49-F238E27FC236}">
                    <a16:creationId xmlns:a16="http://schemas.microsoft.com/office/drawing/2014/main" id="{FB37909F-E7CD-33C8-1796-71C9001C861C}"/>
                  </a:ext>
                </a:extLst>
              </p:cNvPr>
              <p:cNvSpPr/>
              <p:nvPr/>
            </p:nvSpPr>
            <p:spPr>
              <a:xfrm>
                <a:off x="5060377" y="3174017"/>
                <a:ext cx="113039" cy="35451"/>
              </a:xfrm>
              <a:custGeom>
                <a:avLst/>
                <a:gdLst/>
                <a:ahLst/>
                <a:cxnLst/>
                <a:rect l="l" t="t" r="r" b="b"/>
                <a:pathLst>
                  <a:path w="4244" h="1331" extrusionOk="0">
                    <a:moveTo>
                      <a:pt x="634" y="0"/>
                    </a:moveTo>
                    <a:cubicBezTo>
                      <a:pt x="285" y="0"/>
                      <a:pt x="0" y="95"/>
                      <a:pt x="64" y="222"/>
                    </a:cubicBezTo>
                    <a:cubicBezTo>
                      <a:pt x="159" y="570"/>
                      <a:pt x="222" y="729"/>
                      <a:pt x="317" y="1109"/>
                    </a:cubicBezTo>
                    <a:cubicBezTo>
                      <a:pt x="380" y="1204"/>
                      <a:pt x="697" y="1330"/>
                      <a:pt x="1045" y="1330"/>
                    </a:cubicBezTo>
                    <a:lnTo>
                      <a:pt x="3610" y="1330"/>
                    </a:lnTo>
                    <a:cubicBezTo>
                      <a:pt x="3991" y="1330"/>
                      <a:pt x="4244" y="1204"/>
                      <a:pt x="4181" y="1109"/>
                    </a:cubicBezTo>
                    <a:cubicBezTo>
                      <a:pt x="4054" y="729"/>
                      <a:pt x="3991" y="570"/>
                      <a:pt x="3864" y="222"/>
                    </a:cubicBezTo>
                    <a:cubicBezTo>
                      <a:pt x="3800" y="95"/>
                      <a:pt x="3484" y="0"/>
                      <a:pt x="313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87;p14">
                <a:extLst>
                  <a:ext uri="{FF2B5EF4-FFF2-40B4-BE49-F238E27FC236}">
                    <a16:creationId xmlns:a16="http://schemas.microsoft.com/office/drawing/2014/main" id="{710C9E9D-65D7-31D0-F571-9D90DE064906}"/>
                  </a:ext>
                </a:extLst>
              </p:cNvPr>
              <p:cNvSpPr/>
              <p:nvPr/>
            </p:nvSpPr>
            <p:spPr>
              <a:xfrm>
                <a:off x="5178450" y="3174017"/>
                <a:ext cx="286832" cy="35451"/>
              </a:xfrm>
              <a:custGeom>
                <a:avLst/>
                <a:gdLst/>
                <a:ahLst/>
                <a:cxnLst/>
                <a:rect l="l" t="t" r="r" b="b"/>
                <a:pathLst>
                  <a:path w="10769" h="1331" extrusionOk="0">
                    <a:moveTo>
                      <a:pt x="603" y="0"/>
                    </a:moveTo>
                    <a:cubicBezTo>
                      <a:pt x="254" y="0"/>
                      <a:pt x="1" y="95"/>
                      <a:pt x="64" y="222"/>
                    </a:cubicBezTo>
                    <a:cubicBezTo>
                      <a:pt x="191" y="570"/>
                      <a:pt x="254" y="729"/>
                      <a:pt x="413" y="1109"/>
                    </a:cubicBezTo>
                    <a:cubicBezTo>
                      <a:pt x="444" y="1204"/>
                      <a:pt x="761" y="1330"/>
                      <a:pt x="1141" y="1330"/>
                    </a:cubicBezTo>
                    <a:lnTo>
                      <a:pt x="10167" y="1330"/>
                    </a:lnTo>
                    <a:cubicBezTo>
                      <a:pt x="10515" y="1330"/>
                      <a:pt x="10768" y="1204"/>
                      <a:pt x="10705" y="1109"/>
                    </a:cubicBezTo>
                    <a:cubicBezTo>
                      <a:pt x="10483" y="729"/>
                      <a:pt x="10388" y="570"/>
                      <a:pt x="10198" y="222"/>
                    </a:cubicBezTo>
                    <a:cubicBezTo>
                      <a:pt x="10135" y="95"/>
                      <a:pt x="9787" y="0"/>
                      <a:pt x="9438"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88;p14">
                <a:extLst>
                  <a:ext uri="{FF2B5EF4-FFF2-40B4-BE49-F238E27FC236}">
                    <a16:creationId xmlns:a16="http://schemas.microsoft.com/office/drawing/2014/main" id="{5B610AC2-026E-4190-6C22-4EEDFE761ED9}"/>
                  </a:ext>
                </a:extLst>
              </p:cNvPr>
              <p:cNvSpPr/>
              <p:nvPr/>
            </p:nvSpPr>
            <p:spPr>
              <a:xfrm>
                <a:off x="3655940" y="3214502"/>
                <a:ext cx="293571" cy="35451"/>
              </a:xfrm>
              <a:custGeom>
                <a:avLst/>
                <a:gdLst/>
                <a:ahLst/>
                <a:cxnLst/>
                <a:rect l="l" t="t" r="r" b="b"/>
                <a:pathLst>
                  <a:path w="11022" h="1331" extrusionOk="0">
                    <a:moveTo>
                      <a:pt x="1330" y="0"/>
                    </a:moveTo>
                    <a:cubicBezTo>
                      <a:pt x="982" y="0"/>
                      <a:pt x="634" y="95"/>
                      <a:pt x="570" y="222"/>
                    </a:cubicBezTo>
                    <a:cubicBezTo>
                      <a:pt x="380" y="570"/>
                      <a:pt x="285" y="760"/>
                      <a:pt x="64" y="1109"/>
                    </a:cubicBezTo>
                    <a:cubicBezTo>
                      <a:pt x="0" y="1235"/>
                      <a:pt x="254" y="1330"/>
                      <a:pt x="602" y="1330"/>
                    </a:cubicBezTo>
                    <a:lnTo>
                      <a:pt x="9881" y="1330"/>
                    </a:lnTo>
                    <a:cubicBezTo>
                      <a:pt x="10261" y="1330"/>
                      <a:pt x="10578" y="1235"/>
                      <a:pt x="10641" y="1109"/>
                    </a:cubicBezTo>
                    <a:cubicBezTo>
                      <a:pt x="10768" y="760"/>
                      <a:pt x="10831" y="570"/>
                      <a:pt x="10989" y="222"/>
                    </a:cubicBezTo>
                    <a:cubicBezTo>
                      <a:pt x="11021" y="95"/>
                      <a:pt x="10768" y="0"/>
                      <a:pt x="1041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89;p14">
                <a:extLst>
                  <a:ext uri="{FF2B5EF4-FFF2-40B4-BE49-F238E27FC236}">
                    <a16:creationId xmlns:a16="http://schemas.microsoft.com/office/drawing/2014/main" id="{3B978B7A-8BA1-9BC8-1B00-6F39AA4900BA}"/>
                  </a:ext>
                </a:extLst>
              </p:cNvPr>
              <p:cNvSpPr/>
              <p:nvPr/>
            </p:nvSpPr>
            <p:spPr>
              <a:xfrm>
                <a:off x="3955371" y="3214502"/>
                <a:ext cx="114744" cy="35451"/>
              </a:xfrm>
              <a:custGeom>
                <a:avLst/>
                <a:gdLst/>
                <a:ahLst/>
                <a:cxnLst/>
                <a:rect l="l" t="t" r="r" b="b"/>
                <a:pathLst>
                  <a:path w="4308" h="1331" extrusionOk="0">
                    <a:moveTo>
                      <a:pt x="1109" y="0"/>
                    </a:moveTo>
                    <a:cubicBezTo>
                      <a:pt x="729" y="0"/>
                      <a:pt x="412" y="95"/>
                      <a:pt x="381" y="222"/>
                    </a:cubicBezTo>
                    <a:cubicBezTo>
                      <a:pt x="254" y="570"/>
                      <a:pt x="159" y="760"/>
                      <a:pt x="32" y="1109"/>
                    </a:cubicBezTo>
                    <a:cubicBezTo>
                      <a:pt x="1" y="1235"/>
                      <a:pt x="254" y="1330"/>
                      <a:pt x="634" y="1330"/>
                    </a:cubicBezTo>
                    <a:lnTo>
                      <a:pt x="3263" y="1330"/>
                    </a:lnTo>
                    <a:cubicBezTo>
                      <a:pt x="3643" y="1330"/>
                      <a:pt x="3959" y="1235"/>
                      <a:pt x="3991" y="1109"/>
                    </a:cubicBezTo>
                    <a:cubicBezTo>
                      <a:pt x="4118" y="760"/>
                      <a:pt x="4181" y="570"/>
                      <a:pt x="4276" y="222"/>
                    </a:cubicBezTo>
                    <a:cubicBezTo>
                      <a:pt x="4308" y="95"/>
                      <a:pt x="4054" y="0"/>
                      <a:pt x="370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90;p14">
                <a:extLst>
                  <a:ext uri="{FF2B5EF4-FFF2-40B4-BE49-F238E27FC236}">
                    <a16:creationId xmlns:a16="http://schemas.microsoft.com/office/drawing/2014/main" id="{24900319-590F-FA10-2B70-0CEA89EE49CB}"/>
                  </a:ext>
                </a:extLst>
              </p:cNvPr>
              <p:cNvSpPr/>
              <p:nvPr/>
            </p:nvSpPr>
            <p:spPr>
              <a:xfrm>
                <a:off x="4078531" y="3214502"/>
                <a:ext cx="113066" cy="35451"/>
              </a:xfrm>
              <a:custGeom>
                <a:avLst/>
                <a:gdLst/>
                <a:ahLst/>
                <a:cxnLst/>
                <a:rect l="l" t="t" r="r" b="b"/>
                <a:pathLst>
                  <a:path w="4245" h="1331" extrusionOk="0">
                    <a:moveTo>
                      <a:pt x="1014" y="0"/>
                    </a:moveTo>
                    <a:cubicBezTo>
                      <a:pt x="665" y="0"/>
                      <a:pt x="349" y="95"/>
                      <a:pt x="317" y="222"/>
                    </a:cubicBezTo>
                    <a:cubicBezTo>
                      <a:pt x="190" y="570"/>
                      <a:pt x="159" y="760"/>
                      <a:pt x="32" y="1109"/>
                    </a:cubicBezTo>
                    <a:cubicBezTo>
                      <a:pt x="0" y="1235"/>
                      <a:pt x="285" y="1330"/>
                      <a:pt x="634" y="1330"/>
                    </a:cubicBezTo>
                    <a:lnTo>
                      <a:pt x="3294" y="1330"/>
                    </a:lnTo>
                    <a:cubicBezTo>
                      <a:pt x="3674" y="1330"/>
                      <a:pt x="3991" y="1235"/>
                      <a:pt x="4022" y="1109"/>
                    </a:cubicBezTo>
                    <a:cubicBezTo>
                      <a:pt x="4086" y="760"/>
                      <a:pt x="4117" y="570"/>
                      <a:pt x="4212" y="222"/>
                    </a:cubicBezTo>
                    <a:cubicBezTo>
                      <a:pt x="4244" y="95"/>
                      <a:pt x="3959" y="0"/>
                      <a:pt x="361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91;p14">
                <a:extLst>
                  <a:ext uri="{FF2B5EF4-FFF2-40B4-BE49-F238E27FC236}">
                    <a16:creationId xmlns:a16="http://schemas.microsoft.com/office/drawing/2014/main" id="{29797F77-3A3F-B348-6600-574F14A22A18}"/>
                  </a:ext>
                </a:extLst>
              </p:cNvPr>
              <p:cNvSpPr/>
              <p:nvPr/>
            </p:nvSpPr>
            <p:spPr>
              <a:xfrm>
                <a:off x="4201691" y="3214502"/>
                <a:ext cx="110509" cy="35451"/>
              </a:xfrm>
              <a:custGeom>
                <a:avLst/>
                <a:gdLst/>
                <a:ahLst/>
                <a:cxnLst/>
                <a:rect l="l" t="t" r="r" b="b"/>
                <a:pathLst>
                  <a:path w="4149" h="1331" extrusionOk="0">
                    <a:moveTo>
                      <a:pt x="918" y="0"/>
                    </a:moveTo>
                    <a:cubicBezTo>
                      <a:pt x="570" y="0"/>
                      <a:pt x="253" y="95"/>
                      <a:pt x="222" y="222"/>
                    </a:cubicBezTo>
                    <a:cubicBezTo>
                      <a:pt x="158" y="570"/>
                      <a:pt x="127" y="760"/>
                      <a:pt x="32" y="1109"/>
                    </a:cubicBezTo>
                    <a:cubicBezTo>
                      <a:pt x="0" y="1235"/>
                      <a:pt x="285" y="1330"/>
                      <a:pt x="665" y="1330"/>
                    </a:cubicBezTo>
                    <a:lnTo>
                      <a:pt x="3294" y="1330"/>
                    </a:lnTo>
                    <a:cubicBezTo>
                      <a:pt x="3674" y="1330"/>
                      <a:pt x="3990" y="1235"/>
                      <a:pt x="3990" y="1109"/>
                    </a:cubicBezTo>
                    <a:cubicBezTo>
                      <a:pt x="4054" y="760"/>
                      <a:pt x="4085" y="570"/>
                      <a:pt x="4149" y="222"/>
                    </a:cubicBezTo>
                    <a:cubicBezTo>
                      <a:pt x="4149" y="95"/>
                      <a:pt x="3895" y="0"/>
                      <a:pt x="351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92;p14">
                <a:extLst>
                  <a:ext uri="{FF2B5EF4-FFF2-40B4-BE49-F238E27FC236}">
                    <a16:creationId xmlns:a16="http://schemas.microsoft.com/office/drawing/2014/main" id="{B5626F4C-A8FD-C4B1-4610-9B1B6D5C6231}"/>
                  </a:ext>
                </a:extLst>
              </p:cNvPr>
              <p:cNvSpPr/>
              <p:nvPr/>
            </p:nvSpPr>
            <p:spPr>
              <a:xfrm>
                <a:off x="4325677" y="3214502"/>
                <a:ext cx="108005" cy="35451"/>
              </a:xfrm>
              <a:custGeom>
                <a:avLst/>
                <a:gdLst/>
                <a:ahLst/>
                <a:cxnLst/>
                <a:rect l="l" t="t" r="r" b="b"/>
                <a:pathLst>
                  <a:path w="4055" h="1331" extrusionOk="0">
                    <a:moveTo>
                      <a:pt x="824" y="0"/>
                    </a:moveTo>
                    <a:cubicBezTo>
                      <a:pt x="475" y="0"/>
                      <a:pt x="159" y="95"/>
                      <a:pt x="127" y="222"/>
                    </a:cubicBezTo>
                    <a:cubicBezTo>
                      <a:pt x="95" y="570"/>
                      <a:pt x="64" y="760"/>
                      <a:pt x="0" y="1109"/>
                    </a:cubicBezTo>
                    <a:cubicBezTo>
                      <a:pt x="0" y="1235"/>
                      <a:pt x="285" y="1330"/>
                      <a:pt x="634" y="1330"/>
                    </a:cubicBezTo>
                    <a:lnTo>
                      <a:pt x="3294" y="1330"/>
                    </a:lnTo>
                    <a:cubicBezTo>
                      <a:pt x="3642" y="1330"/>
                      <a:pt x="3959" y="1235"/>
                      <a:pt x="3959" y="1109"/>
                    </a:cubicBezTo>
                    <a:cubicBezTo>
                      <a:pt x="3991" y="760"/>
                      <a:pt x="4022" y="570"/>
                      <a:pt x="4054" y="222"/>
                    </a:cubicBezTo>
                    <a:cubicBezTo>
                      <a:pt x="4054" y="95"/>
                      <a:pt x="3769" y="0"/>
                      <a:pt x="342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93;p14">
                <a:extLst>
                  <a:ext uri="{FF2B5EF4-FFF2-40B4-BE49-F238E27FC236}">
                    <a16:creationId xmlns:a16="http://schemas.microsoft.com/office/drawing/2014/main" id="{2D4798A2-88F6-D8AB-D776-0BF417118A13}"/>
                  </a:ext>
                </a:extLst>
              </p:cNvPr>
              <p:cNvSpPr/>
              <p:nvPr/>
            </p:nvSpPr>
            <p:spPr>
              <a:xfrm>
                <a:off x="4448838" y="3214502"/>
                <a:ext cx="106300" cy="35451"/>
              </a:xfrm>
              <a:custGeom>
                <a:avLst/>
                <a:gdLst/>
                <a:ahLst/>
                <a:cxnLst/>
                <a:rect l="l" t="t" r="r" b="b"/>
                <a:pathLst>
                  <a:path w="3991" h="1331" extrusionOk="0">
                    <a:moveTo>
                      <a:pt x="729" y="0"/>
                    </a:moveTo>
                    <a:cubicBezTo>
                      <a:pt x="380" y="0"/>
                      <a:pt x="95" y="95"/>
                      <a:pt x="63" y="222"/>
                    </a:cubicBezTo>
                    <a:cubicBezTo>
                      <a:pt x="32" y="570"/>
                      <a:pt x="32" y="760"/>
                      <a:pt x="0" y="1109"/>
                    </a:cubicBezTo>
                    <a:cubicBezTo>
                      <a:pt x="0" y="1235"/>
                      <a:pt x="285" y="1330"/>
                      <a:pt x="665" y="1330"/>
                    </a:cubicBezTo>
                    <a:lnTo>
                      <a:pt x="3294" y="1330"/>
                    </a:lnTo>
                    <a:cubicBezTo>
                      <a:pt x="3674" y="1330"/>
                      <a:pt x="3959" y="1235"/>
                      <a:pt x="3959" y="1109"/>
                    </a:cubicBezTo>
                    <a:cubicBezTo>
                      <a:pt x="3959" y="760"/>
                      <a:pt x="3959" y="570"/>
                      <a:pt x="3990" y="222"/>
                    </a:cubicBezTo>
                    <a:cubicBezTo>
                      <a:pt x="3990" y="95"/>
                      <a:pt x="3674" y="0"/>
                      <a:pt x="332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94;p14">
                <a:extLst>
                  <a:ext uri="{FF2B5EF4-FFF2-40B4-BE49-F238E27FC236}">
                    <a16:creationId xmlns:a16="http://schemas.microsoft.com/office/drawing/2014/main" id="{78602706-76B0-1331-5470-99DB527987F1}"/>
                  </a:ext>
                </a:extLst>
              </p:cNvPr>
              <p:cNvSpPr/>
              <p:nvPr/>
            </p:nvSpPr>
            <p:spPr>
              <a:xfrm>
                <a:off x="4571971" y="3214502"/>
                <a:ext cx="105475" cy="35451"/>
              </a:xfrm>
              <a:custGeom>
                <a:avLst/>
                <a:gdLst/>
                <a:ahLst/>
                <a:cxnLst/>
                <a:rect l="l" t="t" r="r" b="b"/>
                <a:pathLst>
                  <a:path w="3960" h="1331" extrusionOk="0">
                    <a:moveTo>
                      <a:pt x="666" y="0"/>
                    </a:moveTo>
                    <a:cubicBezTo>
                      <a:pt x="286" y="0"/>
                      <a:pt x="1" y="95"/>
                      <a:pt x="1" y="222"/>
                    </a:cubicBezTo>
                    <a:lnTo>
                      <a:pt x="1" y="1109"/>
                    </a:lnTo>
                    <a:cubicBezTo>
                      <a:pt x="1" y="1235"/>
                      <a:pt x="286" y="1330"/>
                      <a:pt x="666" y="1330"/>
                    </a:cubicBezTo>
                    <a:lnTo>
                      <a:pt x="3326" y="1330"/>
                    </a:lnTo>
                    <a:cubicBezTo>
                      <a:pt x="3674" y="1330"/>
                      <a:pt x="3959" y="1235"/>
                      <a:pt x="3959" y="1109"/>
                    </a:cubicBezTo>
                    <a:cubicBezTo>
                      <a:pt x="3928" y="760"/>
                      <a:pt x="3928" y="570"/>
                      <a:pt x="3896" y="222"/>
                    </a:cubicBezTo>
                    <a:cubicBezTo>
                      <a:pt x="3896" y="95"/>
                      <a:pt x="3611" y="0"/>
                      <a:pt x="323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95;p14">
                <a:extLst>
                  <a:ext uri="{FF2B5EF4-FFF2-40B4-BE49-F238E27FC236}">
                    <a16:creationId xmlns:a16="http://schemas.microsoft.com/office/drawing/2014/main" id="{AC541B16-E200-1194-30EF-D1E0D10D79FA}"/>
                  </a:ext>
                </a:extLst>
              </p:cNvPr>
              <p:cNvSpPr/>
              <p:nvPr/>
            </p:nvSpPr>
            <p:spPr>
              <a:xfrm>
                <a:off x="4692601" y="3214502"/>
                <a:ext cx="108831" cy="35451"/>
              </a:xfrm>
              <a:custGeom>
                <a:avLst/>
                <a:gdLst/>
                <a:ahLst/>
                <a:cxnLst/>
                <a:rect l="l" t="t" r="r" b="b"/>
                <a:pathLst>
                  <a:path w="4086" h="1331" extrusionOk="0">
                    <a:moveTo>
                      <a:pt x="666" y="0"/>
                    </a:moveTo>
                    <a:cubicBezTo>
                      <a:pt x="286" y="0"/>
                      <a:pt x="0" y="95"/>
                      <a:pt x="32" y="222"/>
                    </a:cubicBezTo>
                    <a:cubicBezTo>
                      <a:pt x="64" y="570"/>
                      <a:pt x="64" y="760"/>
                      <a:pt x="95" y="1109"/>
                    </a:cubicBezTo>
                    <a:cubicBezTo>
                      <a:pt x="95" y="1235"/>
                      <a:pt x="412" y="1330"/>
                      <a:pt x="761" y="1330"/>
                    </a:cubicBezTo>
                    <a:lnTo>
                      <a:pt x="3421" y="1330"/>
                    </a:lnTo>
                    <a:cubicBezTo>
                      <a:pt x="3801" y="1330"/>
                      <a:pt x="4086" y="1235"/>
                      <a:pt x="4054" y="1109"/>
                    </a:cubicBezTo>
                    <a:cubicBezTo>
                      <a:pt x="4022" y="760"/>
                      <a:pt x="3991" y="570"/>
                      <a:pt x="3927" y="222"/>
                    </a:cubicBezTo>
                    <a:cubicBezTo>
                      <a:pt x="3927" y="95"/>
                      <a:pt x="3611" y="0"/>
                      <a:pt x="326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96;p14">
                <a:extLst>
                  <a:ext uri="{FF2B5EF4-FFF2-40B4-BE49-F238E27FC236}">
                    <a16:creationId xmlns:a16="http://schemas.microsoft.com/office/drawing/2014/main" id="{FC9755A3-A360-B753-CA8A-9DF805A01B36}"/>
                  </a:ext>
                </a:extLst>
              </p:cNvPr>
              <p:cNvSpPr/>
              <p:nvPr/>
            </p:nvSpPr>
            <p:spPr>
              <a:xfrm>
                <a:off x="4814057" y="3214502"/>
                <a:ext cx="110535" cy="35451"/>
              </a:xfrm>
              <a:custGeom>
                <a:avLst/>
                <a:gdLst/>
                <a:ahLst/>
                <a:cxnLst/>
                <a:rect l="l" t="t" r="r" b="b"/>
                <a:pathLst>
                  <a:path w="4150" h="1331" extrusionOk="0">
                    <a:moveTo>
                      <a:pt x="634" y="0"/>
                    </a:moveTo>
                    <a:cubicBezTo>
                      <a:pt x="286" y="0"/>
                      <a:pt x="1" y="95"/>
                      <a:pt x="33" y="222"/>
                    </a:cubicBezTo>
                    <a:cubicBezTo>
                      <a:pt x="64" y="570"/>
                      <a:pt x="96" y="760"/>
                      <a:pt x="159" y="1109"/>
                    </a:cubicBezTo>
                    <a:cubicBezTo>
                      <a:pt x="159" y="1235"/>
                      <a:pt x="476" y="1330"/>
                      <a:pt x="856" y="1330"/>
                    </a:cubicBezTo>
                    <a:lnTo>
                      <a:pt x="3516" y="1330"/>
                    </a:lnTo>
                    <a:cubicBezTo>
                      <a:pt x="3864" y="1330"/>
                      <a:pt x="4149" y="1235"/>
                      <a:pt x="4118" y="1109"/>
                    </a:cubicBezTo>
                    <a:cubicBezTo>
                      <a:pt x="4054" y="760"/>
                      <a:pt x="3991" y="570"/>
                      <a:pt x="3928" y="222"/>
                    </a:cubicBezTo>
                    <a:cubicBezTo>
                      <a:pt x="3896" y="95"/>
                      <a:pt x="3579" y="0"/>
                      <a:pt x="323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97;p14">
                <a:extLst>
                  <a:ext uri="{FF2B5EF4-FFF2-40B4-BE49-F238E27FC236}">
                    <a16:creationId xmlns:a16="http://schemas.microsoft.com/office/drawing/2014/main" id="{A0147D56-9238-61BB-A78B-1913D0929264}"/>
                  </a:ext>
                </a:extLst>
              </p:cNvPr>
              <p:cNvSpPr/>
              <p:nvPr/>
            </p:nvSpPr>
            <p:spPr>
              <a:xfrm>
                <a:off x="4935539" y="3214502"/>
                <a:ext cx="112213" cy="35451"/>
              </a:xfrm>
              <a:custGeom>
                <a:avLst/>
                <a:gdLst/>
                <a:ahLst/>
                <a:cxnLst/>
                <a:rect l="l" t="t" r="r" b="b"/>
                <a:pathLst>
                  <a:path w="4213" h="1331" extrusionOk="0">
                    <a:moveTo>
                      <a:pt x="602" y="0"/>
                    </a:moveTo>
                    <a:cubicBezTo>
                      <a:pt x="254" y="0"/>
                      <a:pt x="0" y="95"/>
                      <a:pt x="32" y="222"/>
                    </a:cubicBezTo>
                    <a:cubicBezTo>
                      <a:pt x="95" y="570"/>
                      <a:pt x="127" y="760"/>
                      <a:pt x="222" y="1109"/>
                    </a:cubicBezTo>
                    <a:cubicBezTo>
                      <a:pt x="254" y="1235"/>
                      <a:pt x="570" y="1330"/>
                      <a:pt x="919" y="1330"/>
                    </a:cubicBezTo>
                    <a:lnTo>
                      <a:pt x="3579" y="1330"/>
                    </a:lnTo>
                    <a:cubicBezTo>
                      <a:pt x="3927" y="1330"/>
                      <a:pt x="4212" y="1235"/>
                      <a:pt x="4180" y="1109"/>
                    </a:cubicBezTo>
                    <a:cubicBezTo>
                      <a:pt x="4085" y="760"/>
                      <a:pt x="4022" y="570"/>
                      <a:pt x="3927" y="222"/>
                    </a:cubicBezTo>
                    <a:cubicBezTo>
                      <a:pt x="3895" y="95"/>
                      <a:pt x="3547" y="0"/>
                      <a:pt x="319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98;p14">
                <a:extLst>
                  <a:ext uri="{FF2B5EF4-FFF2-40B4-BE49-F238E27FC236}">
                    <a16:creationId xmlns:a16="http://schemas.microsoft.com/office/drawing/2014/main" id="{46D733B0-119D-F2BE-F2B6-70257C5329CB}"/>
                  </a:ext>
                </a:extLst>
              </p:cNvPr>
              <p:cNvSpPr/>
              <p:nvPr/>
            </p:nvSpPr>
            <p:spPr>
              <a:xfrm>
                <a:off x="5056142" y="3214502"/>
                <a:ext cx="114744" cy="35451"/>
              </a:xfrm>
              <a:custGeom>
                <a:avLst/>
                <a:gdLst/>
                <a:ahLst/>
                <a:cxnLst/>
                <a:rect l="l" t="t" r="r" b="b"/>
                <a:pathLst>
                  <a:path w="4308" h="1331" extrusionOk="0">
                    <a:moveTo>
                      <a:pt x="634" y="0"/>
                    </a:moveTo>
                    <a:cubicBezTo>
                      <a:pt x="254" y="0"/>
                      <a:pt x="1" y="95"/>
                      <a:pt x="33" y="222"/>
                    </a:cubicBezTo>
                    <a:cubicBezTo>
                      <a:pt x="159" y="570"/>
                      <a:pt x="191" y="760"/>
                      <a:pt x="318" y="1109"/>
                    </a:cubicBezTo>
                    <a:cubicBezTo>
                      <a:pt x="349" y="1235"/>
                      <a:pt x="666" y="1330"/>
                      <a:pt x="1046" y="1330"/>
                    </a:cubicBezTo>
                    <a:lnTo>
                      <a:pt x="3674" y="1330"/>
                    </a:lnTo>
                    <a:cubicBezTo>
                      <a:pt x="4054" y="1330"/>
                      <a:pt x="4308" y="1235"/>
                      <a:pt x="4276" y="1109"/>
                    </a:cubicBezTo>
                    <a:cubicBezTo>
                      <a:pt x="4150" y="760"/>
                      <a:pt x="4086" y="570"/>
                      <a:pt x="3959" y="222"/>
                    </a:cubicBezTo>
                    <a:cubicBezTo>
                      <a:pt x="3896" y="95"/>
                      <a:pt x="3579" y="0"/>
                      <a:pt x="323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99;p14">
                <a:extLst>
                  <a:ext uri="{FF2B5EF4-FFF2-40B4-BE49-F238E27FC236}">
                    <a16:creationId xmlns:a16="http://schemas.microsoft.com/office/drawing/2014/main" id="{99F6A45F-F717-C81E-0738-30BE87CE9F70}"/>
                  </a:ext>
                </a:extLst>
              </p:cNvPr>
              <p:cNvSpPr/>
              <p:nvPr/>
            </p:nvSpPr>
            <p:spPr>
              <a:xfrm>
                <a:off x="5177624" y="3214502"/>
                <a:ext cx="310431" cy="35451"/>
              </a:xfrm>
              <a:custGeom>
                <a:avLst/>
                <a:gdLst/>
                <a:ahLst/>
                <a:cxnLst/>
                <a:rect l="l" t="t" r="r" b="b"/>
                <a:pathLst>
                  <a:path w="11655" h="1331" extrusionOk="0">
                    <a:moveTo>
                      <a:pt x="602" y="0"/>
                    </a:moveTo>
                    <a:cubicBezTo>
                      <a:pt x="254" y="0"/>
                      <a:pt x="0" y="95"/>
                      <a:pt x="32" y="222"/>
                    </a:cubicBezTo>
                    <a:cubicBezTo>
                      <a:pt x="159" y="570"/>
                      <a:pt x="222" y="760"/>
                      <a:pt x="380" y="1109"/>
                    </a:cubicBezTo>
                    <a:cubicBezTo>
                      <a:pt x="412" y="1235"/>
                      <a:pt x="760" y="1330"/>
                      <a:pt x="1109" y="1330"/>
                    </a:cubicBezTo>
                    <a:lnTo>
                      <a:pt x="11053" y="1330"/>
                    </a:lnTo>
                    <a:cubicBezTo>
                      <a:pt x="11401" y="1330"/>
                      <a:pt x="11654" y="1235"/>
                      <a:pt x="11591" y="1109"/>
                    </a:cubicBezTo>
                    <a:cubicBezTo>
                      <a:pt x="11401" y="760"/>
                      <a:pt x="11306" y="570"/>
                      <a:pt x="11084" y="222"/>
                    </a:cubicBezTo>
                    <a:cubicBezTo>
                      <a:pt x="11021" y="95"/>
                      <a:pt x="10673" y="0"/>
                      <a:pt x="1032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300;p14">
                <a:extLst>
                  <a:ext uri="{FF2B5EF4-FFF2-40B4-BE49-F238E27FC236}">
                    <a16:creationId xmlns:a16="http://schemas.microsoft.com/office/drawing/2014/main" id="{F489D4D2-6132-E033-712D-6E96F98B8C1F}"/>
                  </a:ext>
                </a:extLst>
              </p:cNvPr>
              <p:cNvSpPr/>
              <p:nvPr/>
            </p:nvSpPr>
            <p:spPr>
              <a:xfrm>
                <a:off x="3633167" y="3255839"/>
                <a:ext cx="123160" cy="35451"/>
              </a:xfrm>
              <a:custGeom>
                <a:avLst/>
                <a:gdLst/>
                <a:ahLst/>
                <a:cxnLst/>
                <a:rect l="l" t="t" r="r" b="b"/>
                <a:pathLst>
                  <a:path w="4624" h="1331" extrusionOk="0">
                    <a:moveTo>
                      <a:pt x="1330" y="0"/>
                    </a:moveTo>
                    <a:cubicBezTo>
                      <a:pt x="982" y="0"/>
                      <a:pt x="634" y="95"/>
                      <a:pt x="539" y="222"/>
                    </a:cubicBezTo>
                    <a:cubicBezTo>
                      <a:pt x="348" y="570"/>
                      <a:pt x="253" y="760"/>
                      <a:pt x="63" y="1109"/>
                    </a:cubicBezTo>
                    <a:cubicBezTo>
                      <a:pt x="0" y="1235"/>
                      <a:pt x="253" y="1330"/>
                      <a:pt x="634" y="1330"/>
                    </a:cubicBezTo>
                    <a:lnTo>
                      <a:pt x="3325" y="1330"/>
                    </a:lnTo>
                    <a:cubicBezTo>
                      <a:pt x="3705" y="1330"/>
                      <a:pt x="4054" y="1235"/>
                      <a:pt x="4117" y="1109"/>
                    </a:cubicBezTo>
                    <a:cubicBezTo>
                      <a:pt x="4307" y="760"/>
                      <a:pt x="4402" y="570"/>
                      <a:pt x="4560" y="222"/>
                    </a:cubicBezTo>
                    <a:cubicBezTo>
                      <a:pt x="4624" y="95"/>
                      <a:pt x="4370" y="0"/>
                      <a:pt x="3990"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301;p14">
                <a:extLst>
                  <a:ext uri="{FF2B5EF4-FFF2-40B4-BE49-F238E27FC236}">
                    <a16:creationId xmlns:a16="http://schemas.microsoft.com/office/drawing/2014/main" id="{52B54962-8F7B-3567-23ED-94D0A1E59012}"/>
                  </a:ext>
                </a:extLst>
              </p:cNvPr>
              <p:cNvSpPr/>
              <p:nvPr/>
            </p:nvSpPr>
            <p:spPr>
              <a:xfrm>
                <a:off x="3759684" y="3255839"/>
                <a:ext cx="120657" cy="35451"/>
              </a:xfrm>
              <a:custGeom>
                <a:avLst/>
                <a:gdLst/>
                <a:ahLst/>
                <a:cxnLst/>
                <a:rect l="l" t="t" r="r" b="b"/>
                <a:pathLst>
                  <a:path w="4530" h="1331" extrusionOk="0">
                    <a:moveTo>
                      <a:pt x="1236" y="0"/>
                    </a:moveTo>
                    <a:cubicBezTo>
                      <a:pt x="887" y="0"/>
                      <a:pt x="539" y="95"/>
                      <a:pt x="476" y="222"/>
                    </a:cubicBezTo>
                    <a:cubicBezTo>
                      <a:pt x="317" y="570"/>
                      <a:pt x="222" y="760"/>
                      <a:pt x="64" y="1109"/>
                    </a:cubicBezTo>
                    <a:cubicBezTo>
                      <a:pt x="0" y="1235"/>
                      <a:pt x="254" y="1330"/>
                      <a:pt x="634" y="1330"/>
                    </a:cubicBezTo>
                    <a:lnTo>
                      <a:pt x="3357" y="1330"/>
                    </a:lnTo>
                    <a:cubicBezTo>
                      <a:pt x="3706" y="1330"/>
                      <a:pt x="4054" y="1235"/>
                      <a:pt x="4117" y="1109"/>
                    </a:cubicBezTo>
                    <a:cubicBezTo>
                      <a:pt x="4276" y="760"/>
                      <a:pt x="4339" y="570"/>
                      <a:pt x="4498" y="222"/>
                    </a:cubicBezTo>
                    <a:cubicBezTo>
                      <a:pt x="4529" y="95"/>
                      <a:pt x="4276" y="0"/>
                      <a:pt x="389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302;p14">
                <a:extLst>
                  <a:ext uri="{FF2B5EF4-FFF2-40B4-BE49-F238E27FC236}">
                    <a16:creationId xmlns:a16="http://schemas.microsoft.com/office/drawing/2014/main" id="{6B040FFD-321F-F52D-283D-87778479727E}"/>
                  </a:ext>
                </a:extLst>
              </p:cNvPr>
              <p:cNvSpPr/>
              <p:nvPr/>
            </p:nvSpPr>
            <p:spPr>
              <a:xfrm>
                <a:off x="3886200" y="3255839"/>
                <a:ext cx="118126" cy="35451"/>
              </a:xfrm>
              <a:custGeom>
                <a:avLst/>
                <a:gdLst/>
                <a:ahLst/>
                <a:cxnLst/>
                <a:rect l="l" t="t" r="r" b="b"/>
                <a:pathLst>
                  <a:path w="4435" h="1331" extrusionOk="0">
                    <a:moveTo>
                      <a:pt x="1141" y="0"/>
                    </a:moveTo>
                    <a:cubicBezTo>
                      <a:pt x="793" y="0"/>
                      <a:pt x="444" y="95"/>
                      <a:pt x="381" y="222"/>
                    </a:cubicBezTo>
                    <a:cubicBezTo>
                      <a:pt x="254" y="570"/>
                      <a:pt x="191" y="760"/>
                      <a:pt x="33" y="1109"/>
                    </a:cubicBezTo>
                    <a:cubicBezTo>
                      <a:pt x="1" y="1235"/>
                      <a:pt x="254" y="1330"/>
                      <a:pt x="634" y="1330"/>
                    </a:cubicBezTo>
                    <a:lnTo>
                      <a:pt x="3358" y="1330"/>
                    </a:lnTo>
                    <a:cubicBezTo>
                      <a:pt x="3706" y="1330"/>
                      <a:pt x="4054" y="1235"/>
                      <a:pt x="4086" y="1109"/>
                    </a:cubicBezTo>
                    <a:cubicBezTo>
                      <a:pt x="4213" y="760"/>
                      <a:pt x="4276" y="570"/>
                      <a:pt x="4403" y="222"/>
                    </a:cubicBezTo>
                    <a:cubicBezTo>
                      <a:pt x="4435" y="95"/>
                      <a:pt x="4181" y="0"/>
                      <a:pt x="380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303;p14">
                <a:extLst>
                  <a:ext uri="{FF2B5EF4-FFF2-40B4-BE49-F238E27FC236}">
                    <a16:creationId xmlns:a16="http://schemas.microsoft.com/office/drawing/2014/main" id="{9468E794-9691-1D16-AFC5-364604D97703}"/>
                  </a:ext>
                </a:extLst>
              </p:cNvPr>
              <p:cNvSpPr/>
              <p:nvPr/>
            </p:nvSpPr>
            <p:spPr>
              <a:xfrm>
                <a:off x="4012743" y="3255839"/>
                <a:ext cx="186445" cy="35451"/>
              </a:xfrm>
              <a:custGeom>
                <a:avLst/>
                <a:gdLst/>
                <a:ahLst/>
                <a:cxnLst/>
                <a:rect l="l" t="t" r="r" b="b"/>
                <a:pathLst>
                  <a:path w="7000" h="1331" extrusionOk="0">
                    <a:moveTo>
                      <a:pt x="1045" y="0"/>
                    </a:moveTo>
                    <a:cubicBezTo>
                      <a:pt x="697" y="0"/>
                      <a:pt x="349" y="95"/>
                      <a:pt x="317" y="222"/>
                    </a:cubicBezTo>
                    <a:cubicBezTo>
                      <a:pt x="190" y="570"/>
                      <a:pt x="159" y="760"/>
                      <a:pt x="32" y="1109"/>
                    </a:cubicBezTo>
                    <a:cubicBezTo>
                      <a:pt x="0" y="1235"/>
                      <a:pt x="254" y="1330"/>
                      <a:pt x="634" y="1330"/>
                    </a:cubicBezTo>
                    <a:lnTo>
                      <a:pt x="6049" y="1330"/>
                    </a:lnTo>
                    <a:cubicBezTo>
                      <a:pt x="6429" y="1330"/>
                      <a:pt x="6746" y="1235"/>
                      <a:pt x="6777" y="1109"/>
                    </a:cubicBezTo>
                    <a:cubicBezTo>
                      <a:pt x="6872" y="760"/>
                      <a:pt x="6904" y="570"/>
                      <a:pt x="6999" y="222"/>
                    </a:cubicBezTo>
                    <a:cubicBezTo>
                      <a:pt x="6999" y="95"/>
                      <a:pt x="6746" y="0"/>
                      <a:pt x="636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304;p14">
                <a:extLst>
                  <a:ext uri="{FF2B5EF4-FFF2-40B4-BE49-F238E27FC236}">
                    <a16:creationId xmlns:a16="http://schemas.microsoft.com/office/drawing/2014/main" id="{F00EFCB1-CD1E-9F2C-3652-76FA03540ADF}"/>
                  </a:ext>
                </a:extLst>
              </p:cNvPr>
              <p:cNvSpPr/>
              <p:nvPr/>
            </p:nvSpPr>
            <p:spPr>
              <a:xfrm>
                <a:off x="4210960" y="3255839"/>
                <a:ext cx="722075" cy="35451"/>
              </a:xfrm>
              <a:custGeom>
                <a:avLst/>
                <a:gdLst/>
                <a:ahLst/>
                <a:cxnLst/>
                <a:rect l="l" t="t" r="r" b="b"/>
                <a:pathLst>
                  <a:path w="27110" h="1331" extrusionOk="0">
                    <a:moveTo>
                      <a:pt x="919" y="0"/>
                    </a:moveTo>
                    <a:cubicBezTo>
                      <a:pt x="570" y="0"/>
                      <a:pt x="254" y="95"/>
                      <a:pt x="222" y="222"/>
                    </a:cubicBezTo>
                    <a:cubicBezTo>
                      <a:pt x="127" y="570"/>
                      <a:pt x="95" y="760"/>
                      <a:pt x="32" y="1109"/>
                    </a:cubicBezTo>
                    <a:cubicBezTo>
                      <a:pt x="0" y="1235"/>
                      <a:pt x="285" y="1330"/>
                      <a:pt x="666" y="1330"/>
                    </a:cubicBezTo>
                    <a:lnTo>
                      <a:pt x="26444" y="1330"/>
                    </a:lnTo>
                    <a:cubicBezTo>
                      <a:pt x="26824" y="1330"/>
                      <a:pt x="27109" y="1235"/>
                      <a:pt x="27078" y="1109"/>
                    </a:cubicBezTo>
                    <a:cubicBezTo>
                      <a:pt x="27014" y="760"/>
                      <a:pt x="26982" y="570"/>
                      <a:pt x="26887" y="222"/>
                    </a:cubicBezTo>
                    <a:cubicBezTo>
                      <a:pt x="26887" y="95"/>
                      <a:pt x="26571" y="0"/>
                      <a:pt x="2619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305;p14">
                <a:extLst>
                  <a:ext uri="{FF2B5EF4-FFF2-40B4-BE49-F238E27FC236}">
                    <a16:creationId xmlns:a16="http://schemas.microsoft.com/office/drawing/2014/main" id="{3C14B3E7-CBB0-1BE8-5F0B-E5D73EEC5DB0}"/>
                  </a:ext>
                </a:extLst>
              </p:cNvPr>
              <p:cNvSpPr/>
              <p:nvPr/>
            </p:nvSpPr>
            <p:spPr>
              <a:xfrm>
                <a:off x="4944808" y="3255839"/>
                <a:ext cx="114744" cy="35451"/>
              </a:xfrm>
              <a:custGeom>
                <a:avLst/>
                <a:gdLst/>
                <a:ahLst/>
                <a:cxnLst/>
                <a:rect l="l" t="t" r="r" b="b"/>
                <a:pathLst>
                  <a:path w="4308" h="1331" extrusionOk="0">
                    <a:moveTo>
                      <a:pt x="634" y="0"/>
                    </a:moveTo>
                    <a:cubicBezTo>
                      <a:pt x="254" y="0"/>
                      <a:pt x="1" y="95"/>
                      <a:pt x="1" y="222"/>
                    </a:cubicBezTo>
                    <a:cubicBezTo>
                      <a:pt x="96" y="570"/>
                      <a:pt x="127" y="760"/>
                      <a:pt x="222" y="1109"/>
                    </a:cubicBezTo>
                    <a:cubicBezTo>
                      <a:pt x="254" y="1235"/>
                      <a:pt x="571" y="1330"/>
                      <a:pt x="951" y="1330"/>
                    </a:cubicBezTo>
                    <a:lnTo>
                      <a:pt x="3642" y="1330"/>
                    </a:lnTo>
                    <a:cubicBezTo>
                      <a:pt x="4023" y="1330"/>
                      <a:pt x="4308" y="1235"/>
                      <a:pt x="4276" y="1109"/>
                    </a:cubicBezTo>
                    <a:cubicBezTo>
                      <a:pt x="4181" y="760"/>
                      <a:pt x="4118" y="570"/>
                      <a:pt x="4023" y="222"/>
                    </a:cubicBezTo>
                    <a:cubicBezTo>
                      <a:pt x="3991" y="95"/>
                      <a:pt x="3642" y="0"/>
                      <a:pt x="329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306;p14">
                <a:extLst>
                  <a:ext uri="{FF2B5EF4-FFF2-40B4-BE49-F238E27FC236}">
                    <a16:creationId xmlns:a16="http://schemas.microsoft.com/office/drawing/2014/main" id="{3A75E8F0-03B7-C8B7-1C55-BA3DA90281B9}"/>
                  </a:ext>
                </a:extLst>
              </p:cNvPr>
              <p:cNvSpPr/>
              <p:nvPr/>
            </p:nvSpPr>
            <p:spPr>
              <a:xfrm>
                <a:off x="5068794" y="3255839"/>
                <a:ext cx="117274" cy="35451"/>
              </a:xfrm>
              <a:custGeom>
                <a:avLst/>
                <a:gdLst/>
                <a:ahLst/>
                <a:cxnLst/>
                <a:rect l="l" t="t" r="r" b="b"/>
                <a:pathLst>
                  <a:path w="4403" h="1331" extrusionOk="0">
                    <a:moveTo>
                      <a:pt x="634" y="0"/>
                    </a:moveTo>
                    <a:cubicBezTo>
                      <a:pt x="254" y="0"/>
                      <a:pt x="1" y="95"/>
                      <a:pt x="33" y="222"/>
                    </a:cubicBezTo>
                    <a:cubicBezTo>
                      <a:pt x="128" y="570"/>
                      <a:pt x="191" y="760"/>
                      <a:pt x="286" y="1109"/>
                    </a:cubicBezTo>
                    <a:cubicBezTo>
                      <a:pt x="318" y="1235"/>
                      <a:pt x="666" y="1330"/>
                      <a:pt x="1046" y="1330"/>
                    </a:cubicBezTo>
                    <a:lnTo>
                      <a:pt x="3770" y="1330"/>
                    </a:lnTo>
                    <a:cubicBezTo>
                      <a:pt x="4118" y="1330"/>
                      <a:pt x="4403" y="1235"/>
                      <a:pt x="4340" y="1109"/>
                    </a:cubicBezTo>
                    <a:cubicBezTo>
                      <a:pt x="4213" y="760"/>
                      <a:pt x="4150" y="570"/>
                      <a:pt x="4023" y="222"/>
                    </a:cubicBezTo>
                    <a:cubicBezTo>
                      <a:pt x="3991" y="95"/>
                      <a:pt x="3643" y="0"/>
                      <a:pt x="329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307;p14">
                <a:extLst>
                  <a:ext uri="{FF2B5EF4-FFF2-40B4-BE49-F238E27FC236}">
                    <a16:creationId xmlns:a16="http://schemas.microsoft.com/office/drawing/2014/main" id="{EC023C4F-199D-9F7A-FEF2-EB990DFCA1B3}"/>
                  </a:ext>
                </a:extLst>
              </p:cNvPr>
              <p:cNvSpPr/>
              <p:nvPr/>
            </p:nvSpPr>
            <p:spPr>
              <a:xfrm>
                <a:off x="5192806" y="3255839"/>
                <a:ext cx="101240" cy="35451"/>
              </a:xfrm>
              <a:custGeom>
                <a:avLst/>
                <a:gdLst/>
                <a:ahLst/>
                <a:cxnLst/>
                <a:rect l="l" t="t" r="r" b="b"/>
                <a:pathLst>
                  <a:path w="3801" h="1331" extrusionOk="0">
                    <a:moveTo>
                      <a:pt x="634" y="0"/>
                    </a:moveTo>
                    <a:cubicBezTo>
                      <a:pt x="254" y="0"/>
                      <a:pt x="0" y="95"/>
                      <a:pt x="32" y="222"/>
                    </a:cubicBezTo>
                    <a:cubicBezTo>
                      <a:pt x="190" y="570"/>
                      <a:pt x="254" y="760"/>
                      <a:pt x="380" y="1109"/>
                    </a:cubicBezTo>
                    <a:cubicBezTo>
                      <a:pt x="412" y="1235"/>
                      <a:pt x="760" y="1330"/>
                      <a:pt x="1140" y="1330"/>
                    </a:cubicBezTo>
                    <a:lnTo>
                      <a:pt x="3167" y="1330"/>
                    </a:lnTo>
                    <a:cubicBezTo>
                      <a:pt x="3547" y="1330"/>
                      <a:pt x="3801" y="1235"/>
                      <a:pt x="3769" y="1109"/>
                    </a:cubicBezTo>
                    <a:cubicBezTo>
                      <a:pt x="3611" y="760"/>
                      <a:pt x="3547" y="570"/>
                      <a:pt x="3389" y="222"/>
                    </a:cubicBezTo>
                    <a:cubicBezTo>
                      <a:pt x="3325" y="95"/>
                      <a:pt x="2977" y="0"/>
                      <a:pt x="262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308;p14">
                <a:extLst>
                  <a:ext uri="{FF2B5EF4-FFF2-40B4-BE49-F238E27FC236}">
                    <a16:creationId xmlns:a16="http://schemas.microsoft.com/office/drawing/2014/main" id="{9DBE3A2E-60D8-8076-C6E7-EE85F42BA462}"/>
                  </a:ext>
                </a:extLst>
              </p:cNvPr>
              <p:cNvSpPr/>
              <p:nvPr/>
            </p:nvSpPr>
            <p:spPr>
              <a:xfrm>
                <a:off x="5405354" y="3255839"/>
                <a:ext cx="105475" cy="35451"/>
              </a:xfrm>
              <a:custGeom>
                <a:avLst/>
                <a:gdLst/>
                <a:ahLst/>
                <a:cxnLst/>
                <a:rect l="l" t="t" r="r" b="b"/>
                <a:pathLst>
                  <a:path w="3960" h="1331" extrusionOk="0">
                    <a:moveTo>
                      <a:pt x="634" y="0"/>
                    </a:moveTo>
                    <a:cubicBezTo>
                      <a:pt x="254" y="0"/>
                      <a:pt x="1" y="95"/>
                      <a:pt x="64" y="222"/>
                    </a:cubicBezTo>
                    <a:cubicBezTo>
                      <a:pt x="254" y="570"/>
                      <a:pt x="349" y="760"/>
                      <a:pt x="508" y="1109"/>
                    </a:cubicBezTo>
                    <a:cubicBezTo>
                      <a:pt x="571" y="1235"/>
                      <a:pt x="919" y="1330"/>
                      <a:pt x="1299" y="1330"/>
                    </a:cubicBezTo>
                    <a:lnTo>
                      <a:pt x="3326" y="1330"/>
                    </a:lnTo>
                    <a:cubicBezTo>
                      <a:pt x="3706" y="1330"/>
                      <a:pt x="3959" y="1235"/>
                      <a:pt x="3896" y="1109"/>
                    </a:cubicBezTo>
                    <a:cubicBezTo>
                      <a:pt x="3706" y="760"/>
                      <a:pt x="3611" y="570"/>
                      <a:pt x="3421" y="222"/>
                    </a:cubicBezTo>
                    <a:cubicBezTo>
                      <a:pt x="3326" y="95"/>
                      <a:pt x="2978" y="0"/>
                      <a:pt x="262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309;p14">
                <a:extLst>
                  <a:ext uri="{FF2B5EF4-FFF2-40B4-BE49-F238E27FC236}">
                    <a16:creationId xmlns:a16="http://schemas.microsoft.com/office/drawing/2014/main" id="{84E88EAB-3E86-2B1C-9EDA-8F43CF6E7F57}"/>
                  </a:ext>
                </a:extLst>
              </p:cNvPr>
              <p:cNvSpPr/>
              <p:nvPr/>
            </p:nvSpPr>
            <p:spPr>
              <a:xfrm>
                <a:off x="5299080" y="3255839"/>
                <a:ext cx="93649" cy="15209"/>
              </a:xfrm>
              <a:custGeom>
                <a:avLst/>
                <a:gdLst/>
                <a:ahLst/>
                <a:cxnLst/>
                <a:rect l="l" t="t" r="r" b="b"/>
                <a:pathLst>
                  <a:path w="3516" h="571" extrusionOk="0">
                    <a:moveTo>
                      <a:pt x="634" y="0"/>
                    </a:moveTo>
                    <a:cubicBezTo>
                      <a:pt x="254" y="0"/>
                      <a:pt x="1" y="95"/>
                      <a:pt x="64" y="222"/>
                    </a:cubicBezTo>
                    <a:cubicBezTo>
                      <a:pt x="64" y="253"/>
                      <a:pt x="96" y="285"/>
                      <a:pt x="96" y="348"/>
                    </a:cubicBezTo>
                    <a:cubicBezTo>
                      <a:pt x="159" y="443"/>
                      <a:pt x="507" y="570"/>
                      <a:pt x="887" y="570"/>
                    </a:cubicBezTo>
                    <a:lnTo>
                      <a:pt x="2882" y="570"/>
                    </a:lnTo>
                    <a:cubicBezTo>
                      <a:pt x="3262" y="570"/>
                      <a:pt x="3516" y="443"/>
                      <a:pt x="3452" y="348"/>
                    </a:cubicBezTo>
                    <a:cubicBezTo>
                      <a:pt x="3421" y="285"/>
                      <a:pt x="3421" y="253"/>
                      <a:pt x="3389" y="222"/>
                    </a:cubicBezTo>
                    <a:cubicBezTo>
                      <a:pt x="3326" y="95"/>
                      <a:pt x="2977" y="0"/>
                      <a:pt x="262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310;p14">
                <a:extLst>
                  <a:ext uri="{FF2B5EF4-FFF2-40B4-BE49-F238E27FC236}">
                    <a16:creationId xmlns:a16="http://schemas.microsoft.com/office/drawing/2014/main" id="{E2362BD0-52DF-3599-3B92-A4D1E8E5FC88}"/>
                  </a:ext>
                </a:extLst>
              </p:cNvPr>
              <p:cNvSpPr/>
              <p:nvPr/>
            </p:nvSpPr>
            <p:spPr>
              <a:xfrm>
                <a:off x="5308349" y="3276082"/>
                <a:ext cx="94501" cy="15209"/>
              </a:xfrm>
              <a:custGeom>
                <a:avLst/>
                <a:gdLst/>
                <a:ahLst/>
                <a:cxnLst/>
                <a:rect l="l" t="t" r="r" b="b"/>
                <a:pathLst>
                  <a:path w="3548" h="571" extrusionOk="0">
                    <a:moveTo>
                      <a:pt x="634" y="0"/>
                    </a:moveTo>
                    <a:cubicBezTo>
                      <a:pt x="254" y="0"/>
                      <a:pt x="1" y="127"/>
                      <a:pt x="33" y="222"/>
                    </a:cubicBezTo>
                    <a:cubicBezTo>
                      <a:pt x="64" y="285"/>
                      <a:pt x="64" y="285"/>
                      <a:pt x="96" y="349"/>
                    </a:cubicBezTo>
                    <a:cubicBezTo>
                      <a:pt x="159" y="475"/>
                      <a:pt x="508" y="570"/>
                      <a:pt x="856" y="570"/>
                    </a:cubicBezTo>
                    <a:lnTo>
                      <a:pt x="2914" y="570"/>
                    </a:lnTo>
                    <a:cubicBezTo>
                      <a:pt x="3294" y="570"/>
                      <a:pt x="3548" y="475"/>
                      <a:pt x="3485" y="349"/>
                    </a:cubicBezTo>
                    <a:cubicBezTo>
                      <a:pt x="3453" y="285"/>
                      <a:pt x="3453" y="285"/>
                      <a:pt x="3421" y="222"/>
                    </a:cubicBezTo>
                    <a:cubicBezTo>
                      <a:pt x="3358" y="127"/>
                      <a:pt x="3009" y="0"/>
                      <a:pt x="262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311;p14">
                <a:extLst>
                  <a:ext uri="{FF2B5EF4-FFF2-40B4-BE49-F238E27FC236}">
                    <a16:creationId xmlns:a16="http://schemas.microsoft.com/office/drawing/2014/main" id="{11422B43-00DA-19C4-68F5-7907D7394D7C}"/>
                  </a:ext>
                </a:extLst>
              </p:cNvPr>
              <p:cNvSpPr/>
              <p:nvPr/>
            </p:nvSpPr>
            <p:spPr>
              <a:xfrm>
                <a:off x="4178066" y="3308976"/>
                <a:ext cx="787863" cy="134986"/>
              </a:xfrm>
              <a:custGeom>
                <a:avLst/>
                <a:gdLst/>
                <a:ahLst/>
                <a:cxnLst/>
                <a:rect l="l" t="t" r="r" b="b"/>
                <a:pathLst>
                  <a:path w="29580" h="5068" extrusionOk="0">
                    <a:moveTo>
                      <a:pt x="1425" y="0"/>
                    </a:moveTo>
                    <a:cubicBezTo>
                      <a:pt x="1235" y="0"/>
                      <a:pt x="1045" y="32"/>
                      <a:pt x="1045" y="95"/>
                    </a:cubicBezTo>
                    <a:cubicBezTo>
                      <a:pt x="634" y="2059"/>
                      <a:pt x="412" y="3009"/>
                      <a:pt x="0" y="4941"/>
                    </a:cubicBezTo>
                    <a:cubicBezTo>
                      <a:pt x="0" y="5004"/>
                      <a:pt x="159" y="5067"/>
                      <a:pt x="349" y="5067"/>
                    </a:cubicBezTo>
                    <a:lnTo>
                      <a:pt x="29231" y="5067"/>
                    </a:lnTo>
                    <a:cubicBezTo>
                      <a:pt x="29421" y="5067"/>
                      <a:pt x="29579" y="5004"/>
                      <a:pt x="29579" y="4941"/>
                    </a:cubicBezTo>
                    <a:cubicBezTo>
                      <a:pt x="29168" y="3009"/>
                      <a:pt x="28946" y="2059"/>
                      <a:pt x="28534" y="95"/>
                    </a:cubicBezTo>
                    <a:cubicBezTo>
                      <a:pt x="28534" y="32"/>
                      <a:pt x="28376" y="0"/>
                      <a:pt x="2815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12;p14">
                <a:extLst>
                  <a:ext uri="{FF2B5EF4-FFF2-40B4-BE49-F238E27FC236}">
                    <a16:creationId xmlns:a16="http://schemas.microsoft.com/office/drawing/2014/main" id="{96288293-40D2-A2B4-4C9E-FC923F9F342B}"/>
                  </a:ext>
                </a:extLst>
              </p:cNvPr>
              <p:cNvSpPr/>
              <p:nvPr/>
            </p:nvSpPr>
            <p:spPr>
              <a:xfrm>
                <a:off x="3669418" y="1926460"/>
                <a:ext cx="1805134" cy="1008028"/>
              </a:xfrm>
              <a:custGeom>
                <a:avLst/>
                <a:gdLst/>
                <a:ahLst/>
                <a:cxnLst/>
                <a:rect l="l" t="t" r="r" b="b"/>
                <a:pathLst>
                  <a:path w="67773" h="37846" extrusionOk="0">
                    <a:moveTo>
                      <a:pt x="1711" y="1"/>
                    </a:moveTo>
                    <a:cubicBezTo>
                      <a:pt x="793" y="1"/>
                      <a:pt x="1" y="761"/>
                      <a:pt x="1" y="1711"/>
                    </a:cubicBezTo>
                    <a:lnTo>
                      <a:pt x="1" y="36167"/>
                    </a:lnTo>
                    <a:cubicBezTo>
                      <a:pt x="1" y="37085"/>
                      <a:pt x="793" y="37845"/>
                      <a:pt x="1711" y="37845"/>
                    </a:cubicBezTo>
                    <a:lnTo>
                      <a:pt x="66063" y="37845"/>
                    </a:lnTo>
                    <a:cubicBezTo>
                      <a:pt x="66981" y="37845"/>
                      <a:pt x="67773" y="37085"/>
                      <a:pt x="67773" y="36167"/>
                    </a:cubicBezTo>
                    <a:lnTo>
                      <a:pt x="67773" y="1711"/>
                    </a:lnTo>
                    <a:cubicBezTo>
                      <a:pt x="67773" y="761"/>
                      <a:pt x="67013" y="1"/>
                      <a:pt x="660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 name="Picture 9">
              <a:extLst>
                <a:ext uri="{FF2B5EF4-FFF2-40B4-BE49-F238E27FC236}">
                  <a16:creationId xmlns:a16="http://schemas.microsoft.com/office/drawing/2014/main" id="{397FDF3B-C9AE-9B3C-FB07-175BAEFD02B8}"/>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72818" y="1376194"/>
              <a:ext cx="2963874" cy="1598554"/>
            </a:xfrm>
            <a:prstGeom prst="rect">
              <a:avLst/>
            </a:prstGeom>
          </p:spPr>
        </p:pic>
      </p:grpSp>
      <p:sp>
        <p:nvSpPr>
          <p:cNvPr id="2" name="Google Shape;125;p13">
            <a:extLst>
              <a:ext uri="{FF2B5EF4-FFF2-40B4-BE49-F238E27FC236}">
                <a16:creationId xmlns:a16="http://schemas.microsoft.com/office/drawing/2014/main" id="{3717CD3A-F292-DDB5-E804-85C7B5652619}"/>
              </a:ext>
            </a:extLst>
          </p:cNvPr>
          <p:cNvSpPr/>
          <p:nvPr/>
        </p:nvSpPr>
        <p:spPr>
          <a:xfrm rot="685706">
            <a:off x="5126253" y="2535976"/>
            <a:ext cx="140680" cy="119085"/>
          </a:xfrm>
          <a:custGeom>
            <a:avLst/>
            <a:gdLst/>
            <a:ahLst/>
            <a:cxnLst/>
            <a:rect l="l" t="t" r="r" b="b"/>
            <a:pathLst>
              <a:path w="5987" h="5068" extrusionOk="0">
                <a:moveTo>
                  <a:pt x="3770" y="0"/>
                </a:moveTo>
                <a:lnTo>
                  <a:pt x="1" y="3959"/>
                </a:lnTo>
                <a:lnTo>
                  <a:pt x="539" y="5067"/>
                </a:lnTo>
                <a:lnTo>
                  <a:pt x="5986" y="4497"/>
                </a:lnTo>
                <a:lnTo>
                  <a:pt x="5448" y="3389"/>
                </a:lnTo>
                <a:lnTo>
                  <a:pt x="1711" y="3801"/>
                </a:lnTo>
                <a:lnTo>
                  <a:pt x="4308" y="1109"/>
                </a:lnTo>
                <a:lnTo>
                  <a:pt x="3770" y="0"/>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26;p13">
            <a:extLst>
              <a:ext uri="{FF2B5EF4-FFF2-40B4-BE49-F238E27FC236}">
                <a16:creationId xmlns:a16="http://schemas.microsoft.com/office/drawing/2014/main" id="{F4DA692C-0D65-926B-DF8D-7AFB96A8D551}"/>
              </a:ext>
            </a:extLst>
          </p:cNvPr>
          <p:cNvSpPr/>
          <p:nvPr/>
        </p:nvSpPr>
        <p:spPr>
          <a:xfrm rot="685706">
            <a:off x="5289984" y="2404249"/>
            <a:ext cx="55078" cy="293225"/>
          </a:xfrm>
          <a:custGeom>
            <a:avLst/>
            <a:gdLst/>
            <a:ahLst/>
            <a:cxnLst/>
            <a:rect l="l" t="t" r="r" b="b"/>
            <a:pathLst>
              <a:path w="2344" h="12479" extrusionOk="0">
                <a:moveTo>
                  <a:pt x="1330" y="1"/>
                </a:moveTo>
                <a:lnTo>
                  <a:pt x="0" y="666"/>
                </a:lnTo>
                <a:lnTo>
                  <a:pt x="982" y="12479"/>
                </a:lnTo>
                <a:lnTo>
                  <a:pt x="2344" y="11813"/>
                </a:lnTo>
                <a:lnTo>
                  <a:pt x="1330" y="1"/>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27;p13">
            <a:extLst>
              <a:ext uri="{FF2B5EF4-FFF2-40B4-BE49-F238E27FC236}">
                <a16:creationId xmlns:a16="http://schemas.microsoft.com/office/drawing/2014/main" id="{1CC99C11-0DE3-4E64-FFDE-E98F943241B2}"/>
              </a:ext>
            </a:extLst>
          </p:cNvPr>
          <p:cNvSpPr/>
          <p:nvPr/>
        </p:nvSpPr>
        <p:spPr>
          <a:xfrm rot="685706">
            <a:off x="5368113" y="2446685"/>
            <a:ext cx="140656" cy="119085"/>
          </a:xfrm>
          <a:custGeom>
            <a:avLst/>
            <a:gdLst/>
            <a:ahLst/>
            <a:cxnLst/>
            <a:rect l="l" t="t" r="r" b="b"/>
            <a:pathLst>
              <a:path w="5986" h="5068" extrusionOk="0">
                <a:moveTo>
                  <a:pt x="5416" y="0"/>
                </a:moveTo>
                <a:lnTo>
                  <a:pt x="0" y="570"/>
                </a:lnTo>
                <a:lnTo>
                  <a:pt x="539" y="1710"/>
                </a:lnTo>
                <a:lnTo>
                  <a:pt x="4276" y="1267"/>
                </a:lnTo>
                <a:lnTo>
                  <a:pt x="1647" y="3959"/>
                </a:lnTo>
                <a:lnTo>
                  <a:pt x="2217" y="5067"/>
                </a:lnTo>
                <a:lnTo>
                  <a:pt x="5986" y="1109"/>
                </a:lnTo>
                <a:lnTo>
                  <a:pt x="5416" y="0"/>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19"/>
        <p:cNvGrpSpPr/>
        <p:nvPr/>
      </p:nvGrpSpPr>
      <p:grpSpPr>
        <a:xfrm>
          <a:off x="0" y="0"/>
          <a:ext cx="0" cy="0"/>
          <a:chOff x="0" y="0"/>
          <a:chExt cx="0" cy="0"/>
        </a:xfrm>
      </p:grpSpPr>
      <p:sp>
        <p:nvSpPr>
          <p:cNvPr id="2320" name="Google Shape;2320;p27"/>
          <p:cNvSpPr/>
          <p:nvPr/>
        </p:nvSpPr>
        <p:spPr>
          <a:xfrm>
            <a:off x="3948036" y="1225326"/>
            <a:ext cx="1292714" cy="897365"/>
          </a:xfrm>
          <a:custGeom>
            <a:avLst/>
            <a:gdLst/>
            <a:ahLst/>
            <a:cxnLst/>
            <a:rect l="l" t="t" r="r" b="b"/>
            <a:pathLst>
              <a:path w="40284" h="27964" extrusionOk="0">
                <a:moveTo>
                  <a:pt x="21061" y="0"/>
                </a:moveTo>
                <a:cubicBezTo>
                  <a:pt x="20776" y="0"/>
                  <a:pt x="20522" y="222"/>
                  <a:pt x="20522" y="538"/>
                </a:cubicBezTo>
                <a:lnTo>
                  <a:pt x="20522" y="26887"/>
                </a:lnTo>
                <a:lnTo>
                  <a:pt x="539" y="26887"/>
                </a:lnTo>
                <a:cubicBezTo>
                  <a:pt x="254" y="26887"/>
                  <a:pt x="1" y="27140"/>
                  <a:pt x="1" y="27425"/>
                </a:cubicBezTo>
                <a:cubicBezTo>
                  <a:pt x="1" y="27742"/>
                  <a:pt x="254" y="27964"/>
                  <a:pt x="539" y="27964"/>
                </a:cubicBezTo>
                <a:lnTo>
                  <a:pt x="21061" y="27964"/>
                </a:lnTo>
                <a:cubicBezTo>
                  <a:pt x="21377" y="27964"/>
                  <a:pt x="21631" y="27742"/>
                  <a:pt x="21631" y="27425"/>
                </a:cubicBezTo>
                <a:lnTo>
                  <a:pt x="21631" y="1077"/>
                </a:lnTo>
                <a:lnTo>
                  <a:pt x="39745" y="1077"/>
                </a:lnTo>
                <a:cubicBezTo>
                  <a:pt x="40062" y="1077"/>
                  <a:pt x="40284" y="823"/>
                  <a:pt x="40284" y="538"/>
                </a:cubicBezTo>
                <a:cubicBezTo>
                  <a:pt x="40284" y="222"/>
                  <a:pt x="40062" y="0"/>
                  <a:pt x="3974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7"/>
          <p:cNvSpPr/>
          <p:nvPr/>
        </p:nvSpPr>
        <p:spPr>
          <a:xfrm>
            <a:off x="3948036" y="2011884"/>
            <a:ext cx="1292714" cy="466492"/>
          </a:xfrm>
          <a:custGeom>
            <a:avLst/>
            <a:gdLst/>
            <a:ahLst/>
            <a:cxnLst/>
            <a:rect l="l" t="t" r="r" b="b"/>
            <a:pathLst>
              <a:path w="40284" h="14537" extrusionOk="0">
                <a:moveTo>
                  <a:pt x="28344" y="1"/>
                </a:moveTo>
                <a:cubicBezTo>
                  <a:pt x="28059" y="1"/>
                  <a:pt x="27806" y="222"/>
                  <a:pt x="27806" y="539"/>
                </a:cubicBezTo>
                <a:lnTo>
                  <a:pt x="27806" y="13460"/>
                </a:lnTo>
                <a:lnTo>
                  <a:pt x="539" y="13460"/>
                </a:lnTo>
                <a:cubicBezTo>
                  <a:pt x="254" y="13460"/>
                  <a:pt x="1" y="13713"/>
                  <a:pt x="1" y="13998"/>
                </a:cubicBezTo>
                <a:cubicBezTo>
                  <a:pt x="1" y="14315"/>
                  <a:pt x="254" y="14537"/>
                  <a:pt x="539" y="14537"/>
                </a:cubicBezTo>
                <a:lnTo>
                  <a:pt x="28344" y="14537"/>
                </a:lnTo>
                <a:cubicBezTo>
                  <a:pt x="28661" y="14537"/>
                  <a:pt x="28915" y="14315"/>
                  <a:pt x="28915" y="13998"/>
                </a:cubicBezTo>
                <a:lnTo>
                  <a:pt x="28915" y="1077"/>
                </a:lnTo>
                <a:lnTo>
                  <a:pt x="39745" y="1077"/>
                </a:lnTo>
                <a:cubicBezTo>
                  <a:pt x="40062" y="1077"/>
                  <a:pt x="40284" y="824"/>
                  <a:pt x="40284" y="539"/>
                </a:cubicBezTo>
                <a:cubicBezTo>
                  <a:pt x="40284" y="222"/>
                  <a:pt x="40062" y="1"/>
                  <a:pt x="3974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7"/>
          <p:cNvSpPr/>
          <p:nvPr/>
        </p:nvSpPr>
        <p:spPr>
          <a:xfrm>
            <a:off x="3948036" y="2797448"/>
            <a:ext cx="1292714" cy="35620"/>
          </a:xfrm>
          <a:custGeom>
            <a:avLst/>
            <a:gdLst/>
            <a:ahLst/>
            <a:cxnLst/>
            <a:rect l="l" t="t" r="r" b="b"/>
            <a:pathLst>
              <a:path w="40284" h="1110" extrusionOk="0">
                <a:moveTo>
                  <a:pt x="539" y="1"/>
                </a:moveTo>
                <a:cubicBezTo>
                  <a:pt x="254" y="1"/>
                  <a:pt x="1" y="254"/>
                  <a:pt x="1" y="571"/>
                </a:cubicBezTo>
                <a:cubicBezTo>
                  <a:pt x="1" y="856"/>
                  <a:pt x="254" y="1109"/>
                  <a:pt x="539" y="1109"/>
                </a:cubicBezTo>
                <a:lnTo>
                  <a:pt x="39745" y="1109"/>
                </a:lnTo>
                <a:cubicBezTo>
                  <a:pt x="40062" y="1109"/>
                  <a:pt x="40284" y="856"/>
                  <a:pt x="40284" y="571"/>
                </a:cubicBezTo>
                <a:cubicBezTo>
                  <a:pt x="40284" y="254"/>
                  <a:pt x="40062" y="1"/>
                  <a:pt x="39745"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7"/>
          <p:cNvSpPr/>
          <p:nvPr/>
        </p:nvSpPr>
        <p:spPr>
          <a:xfrm>
            <a:off x="3948036" y="3505802"/>
            <a:ext cx="1292714" cy="900413"/>
          </a:xfrm>
          <a:custGeom>
            <a:avLst/>
            <a:gdLst/>
            <a:ahLst/>
            <a:cxnLst/>
            <a:rect l="l" t="t" r="r" b="b"/>
            <a:pathLst>
              <a:path w="40284" h="28059" extrusionOk="0">
                <a:moveTo>
                  <a:pt x="539" y="0"/>
                </a:moveTo>
                <a:cubicBezTo>
                  <a:pt x="254" y="0"/>
                  <a:pt x="1" y="253"/>
                  <a:pt x="1" y="570"/>
                </a:cubicBezTo>
                <a:cubicBezTo>
                  <a:pt x="1" y="855"/>
                  <a:pt x="254" y="1108"/>
                  <a:pt x="539" y="1108"/>
                </a:cubicBezTo>
                <a:lnTo>
                  <a:pt x="20522" y="1108"/>
                </a:lnTo>
                <a:lnTo>
                  <a:pt x="20522" y="27489"/>
                </a:lnTo>
                <a:cubicBezTo>
                  <a:pt x="20522" y="27805"/>
                  <a:pt x="20776" y="28059"/>
                  <a:pt x="21061" y="28059"/>
                </a:cubicBezTo>
                <a:lnTo>
                  <a:pt x="39745" y="28059"/>
                </a:lnTo>
                <a:cubicBezTo>
                  <a:pt x="40062" y="28059"/>
                  <a:pt x="40284" y="27805"/>
                  <a:pt x="40284" y="27489"/>
                </a:cubicBezTo>
                <a:cubicBezTo>
                  <a:pt x="40284" y="27204"/>
                  <a:pt x="40062" y="26950"/>
                  <a:pt x="39745" y="26950"/>
                </a:cubicBezTo>
                <a:lnTo>
                  <a:pt x="21631" y="26950"/>
                </a:lnTo>
                <a:lnTo>
                  <a:pt x="21631" y="570"/>
                </a:lnTo>
                <a:cubicBezTo>
                  <a:pt x="21631" y="253"/>
                  <a:pt x="21377" y="0"/>
                  <a:pt x="2106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7"/>
          <p:cNvSpPr/>
          <p:nvPr/>
        </p:nvSpPr>
        <p:spPr>
          <a:xfrm>
            <a:off x="3948036" y="3152138"/>
            <a:ext cx="1292714" cy="467487"/>
          </a:xfrm>
          <a:custGeom>
            <a:avLst/>
            <a:gdLst/>
            <a:ahLst/>
            <a:cxnLst/>
            <a:rect l="l" t="t" r="r" b="b"/>
            <a:pathLst>
              <a:path w="40284" h="14568" extrusionOk="0">
                <a:moveTo>
                  <a:pt x="539" y="0"/>
                </a:moveTo>
                <a:cubicBezTo>
                  <a:pt x="254" y="0"/>
                  <a:pt x="1" y="254"/>
                  <a:pt x="1" y="539"/>
                </a:cubicBezTo>
                <a:cubicBezTo>
                  <a:pt x="1" y="855"/>
                  <a:pt x="254" y="1077"/>
                  <a:pt x="539" y="1077"/>
                </a:cubicBezTo>
                <a:lnTo>
                  <a:pt x="27806" y="1077"/>
                </a:lnTo>
                <a:lnTo>
                  <a:pt x="27806" y="14030"/>
                </a:lnTo>
                <a:cubicBezTo>
                  <a:pt x="27806" y="14315"/>
                  <a:pt x="28059" y="14568"/>
                  <a:pt x="28344" y="14568"/>
                </a:cubicBezTo>
                <a:lnTo>
                  <a:pt x="39745" y="14568"/>
                </a:lnTo>
                <a:cubicBezTo>
                  <a:pt x="40062" y="14568"/>
                  <a:pt x="40284" y="14315"/>
                  <a:pt x="40284" y="14030"/>
                </a:cubicBezTo>
                <a:cubicBezTo>
                  <a:pt x="40284" y="13713"/>
                  <a:pt x="40062" y="13460"/>
                  <a:pt x="39745" y="13460"/>
                </a:cubicBezTo>
                <a:lnTo>
                  <a:pt x="28915" y="13460"/>
                </a:lnTo>
                <a:lnTo>
                  <a:pt x="28915" y="539"/>
                </a:lnTo>
                <a:cubicBezTo>
                  <a:pt x="28915" y="254"/>
                  <a:pt x="28661" y="0"/>
                  <a:pt x="28344"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27"/>
          <p:cNvSpPr/>
          <p:nvPr/>
        </p:nvSpPr>
        <p:spPr>
          <a:xfrm>
            <a:off x="457189" y="1838117"/>
            <a:ext cx="3506121" cy="2422763"/>
          </a:xfrm>
          <a:custGeom>
            <a:avLst/>
            <a:gdLst/>
            <a:ahLst/>
            <a:cxnLst/>
            <a:rect l="l" t="t" r="r" b="b"/>
            <a:pathLst>
              <a:path w="109259" h="75499" extrusionOk="0">
                <a:moveTo>
                  <a:pt x="3167" y="0"/>
                </a:moveTo>
                <a:cubicBezTo>
                  <a:pt x="1426" y="0"/>
                  <a:pt x="0" y="1425"/>
                  <a:pt x="0" y="3167"/>
                </a:cubicBezTo>
                <a:lnTo>
                  <a:pt x="0" y="72332"/>
                </a:lnTo>
                <a:cubicBezTo>
                  <a:pt x="0" y="74074"/>
                  <a:pt x="1426" y="75499"/>
                  <a:pt x="3167" y="75499"/>
                </a:cubicBezTo>
                <a:lnTo>
                  <a:pt x="106092" y="75499"/>
                </a:lnTo>
                <a:cubicBezTo>
                  <a:pt x="107834" y="75499"/>
                  <a:pt x="109259" y="74074"/>
                  <a:pt x="109259" y="72332"/>
                </a:cubicBezTo>
                <a:lnTo>
                  <a:pt x="109259" y="3167"/>
                </a:lnTo>
                <a:cubicBezTo>
                  <a:pt x="109259" y="1425"/>
                  <a:pt x="107834" y="0"/>
                  <a:pt x="106092"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27"/>
          <p:cNvSpPr/>
          <p:nvPr/>
        </p:nvSpPr>
        <p:spPr>
          <a:xfrm>
            <a:off x="457189" y="3804560"/>
            <a:ext cx="3506121" cy="456320"/>
          </a:xfrm>
          <a:custGeom>
            <a:avLst/>
            <a:gdLst/>
            <a:ahLst/>
            <a:cxnLst/>
            <a:rect l="l" t="t" r="r" b="b"/>
            <a:pathLst>
              <a:path w="109259" h="14220" extrusionOk="0">
                <a:moveTo>
                  <a:pt x="0" y="1"/>
                </a:moveTo>
                <a:lnTo>
                  <a:pt x="0" y="11053"/>
                </a:lnTo>
                <a:cubicBezTo>
                  <a:pt x="0" y="12795"/>
                  <a:pt x="1426" y="14220"/>
                  <a:pt x="3167" y="14220"/>
                </a:cubicBezTo>
                <a:lnTo>
                  <a:pt x="106092" y="14220"/>
                </a:lnTo>
                <a:cubicBezTo>
                  <a:pt x="107834" y="14220"/>
                  <a:pt x="109259" y="12795"/>
                  <a:pt x="109259" y="11053"/>
                </a:cubicBezTo>
                <a:lnTo>
                  <a:pt x="109259"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27"/>
          <p:cNvSpPr/>
          <p:nvPr/>
        </p:nvSpPr>
        <p:spPr>
          <a:xfrm>
            <a:off x="559813" y="1929574"/>
            <a:ext cx="3300874" cy="1771368"/>
          </a:xfrm>
          <a:custGeom>
            <a:avLst/>
            <a:gdLst/>
            <a:ahLst/>
            <a:cxnLst/>
            <a:rect l="l" t="t" r="r" b="b"/>
            <a:pathLst>
              <a:path w="102863" h="55200" extrusionOk="0">
                <a:moveTo>
                  <a:pt x="1" y="1"/>
                </a:moveTo>
                <a:lnTo>
                  <a:pt x="1" y="55199"/>
                </a:lnTo>
                <a:lnTo>
                  <a:pt x="102862" y="55199"/>
                </a:lnTo>
                <a:lnTo>
                  <a:pt x="1028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27"/>
          <p:cNvSpPr/>
          <p:nvPr/>
        </p:nvSpPr>
        <p:spPr>
          <a:xfrm>
            <a:off x="1792550" y="4260848"/>
            <a:ext cx="835399" cy="176880"/>
          </a:xfrm>
          <a:custGeom>
            <a:avLst/>
            <a:gdLst/>
            <a:ahLst/>
            <a:cxnLst/>
            <a:rect l="l" t="t" r="r" b="b"/>
            <a:pathLst>
              <a:path w="26033" h="5512" extrusionOk="0">
                <a:moveTo>
                  <a:pt x="1" y="1"/>
                </a:moveTo>
                <a:lnTo>
                  <a:pt x="1" y="5511"/>
                </a:lnTo>
                <a:lnTo>
                  <a:pt x="26033" y="5511"/>
                </a:lnTo>
                <a:lnTo>
                  <a:pt x="26033"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27"/>
          <p:cNvSpPr/>
          <p:nvPr/>
        </p:nvSpPr>
        <p:spPr>
          <a:xfrm>
            <a:off x="1380964" y="4437696"/>
            <a:ext cx="1658572" cy="140265"/>
          </a:xfrm>
          <a:custGeom>
            <a:avLst/>
            <a:gdLst/>
            <a:ahLst/>
            <a:cxnLst/>
            <a:rect l="l" t="t" r="r" b="b"/>
            <a:pathLst>
              <a:path w="51685" h="4371" extrusionOk="0">
                <a:moveTo>
                  <a:pt x="4371" y="0"/>
                </a:moveTo>
                <a:cubicBezTo>
                  <a:pt x="1964" y="0"/>
                  <a:pt x="1" y="1932"/>
                  <a:pt x="1" y="4371"/>
                </a:cubicBezTo>
                <a:lnTo>
                  <a:pt x="51685" y="4371"/>
                </a:lnTo>
                <a:cubicBezTo>
                  <a:pt x="51685" y="1932"/>
                  <a:pt x="49721" y="0"/>
                  <a:pt x="4731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7"/>
          <p:cNvSpPr/>
          <p:nvPr/>
        </p:nvSpPr>
        <p:spPr>
          <a:xfrm>
            <a:off x="1792550" y="4260848"/>
            <a:ext cx="835399" cy="51890"/>
          </a:xfrm>
          <a:custGeom>
            <a:avLst/>
            <a:gdLst/>
            <a:ahLst/>
            <a:cxnLst/>
            <a:rect l="l" t="t" r="r" b="b"/>
            <a:pathLst>
              <a:path w="26033" h="1617" extrusionOk="0">
                <a:moveTo>
                  <a:pt x="1" y="1"/>
                </a:moveTo>
                <a:lnTo>
                  <a:pt x="1" y="1616"/>
                </a:lnTo>
                <a:lnTo>
                  <a:pt x="26033" y="1616"/>
                </a:lnTo>
                <a:lnTo>
                  <a:pt x="26033" y="1"/>
                </a:ln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7"/>
          <p:cNvSpPr/>
          <p:nvPr/>
        </p:nvSpPr>
        <p:spPr>
          <a:xfrm>
            <a:off x="559813" y="1929574"/>
            <a:ext cx="3300874" cy="354691"/>
          </a:xfrm>
          <a:custGeom>
            <a:avLst/>
            <a:gdLst/>
            <a:ahLst/>
            <a:cxnLst/>
            <a:rect l="l" t="t" r="r" b="b"/>
            <a:pathLst>
              <a:path w="102863" h="11053" extrusionOk="0">
                <a:moveTo>
                  <a:pt x="1" y="1"/>
                </a:moveTo>
                <a:lnTo>
                  <a:pt x="1" y="11053"/>
                </a:lnTo>
                <a:lnTo>
                  <a:pt x="102862" y="11053"/>
                </a:lnTo>
                <a:lnTo>
                  <a:pt x="102862" y="1"/>
                </a:lnTo>
                <a:close/>
              </a:path>
            </a:pathLst>
          </a:custGeom>
          <a:solidFill>
            <a:srgbClr val="C4C4C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FFFFFF"/>
                </a:solidFill>
                <a:latin typeface="Fira Sans"/>
                <a:ea typeface="Fira Sans"/>
                <a:cs typeface="Fira Sans"/>
                <a:sym typeface="Fira Sans"/>
              </a:rPr>
              <a:t>Sistem Operasi</a:t>
            </a:r>
            <a:endParaRPr dirty="0">
              <a:solidFill>
                <a:srgbClr val="FFFFFF"/>
              </a:solidFill>
              <a:latin typeface="Fira Sans"/>
              <a:ea typeface="Fira Sans"/>
              <a:cs typeface="Fira Sans"/>
              <a:sym typeface="Fira Sans"/>
            </a:endParaRPr>
          </a:p>
        </p:txBody>
      </p:sp>
      <p:sp>
        <p:nvSpPr>
          <p:cNvPr id="2337" name="Google Shape;2337;p27"/>
          <p:cNvSpPr/>
          <p:nvPr/>
        </p:nvSpPr>
        <p:spPr>
          <a:xfrm>
            <a:off x="559813" y="2284264"/>
            <a:ext cx="3300874" cy="353664"/>
          </a:xfrm>
          <a:custGeom>
            <a:avLst/>
            <a:gdLst/>
            <a:ahLst/>
            <a:cxnLst/>
            <a:rect l="l" t="t" r="r" b="b"/>
            <a:pathLst>
              <a:path w="102863" h="11021" extrusionOk="0">
                <a:moveTo>
                  <a:pt x="1" y="0"/>
                </a:moveTo>
                <a:lnTo>
                  <a:pt x="1" y="11021"/>
                </a:lnTo>
                <a:lnTo>
                  <a:pt x="102862" y="11021"/>
                </a:lnTo>
                <a:lnTo>
                  <a:pt x="102862" y="0"/>
                </a:lnTo>
                <a:close/>
              </a:path>
            </a:pathLst>
          </a:custGeom>
          <a:solidFill>
            <a:srgbClr val="30475E"/>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FFFFFF"/>
                </a:solidFill>
                <a:latin typeface="Fira Sans"/>
                <a:ea typeface="Fira Sans"/>
                <a:cs typeface="Fira Sans"/>
                <a:sym typeface="Fira Sans"/>
              </a:rPr>
              <a:t>Prosesor (CPU)</a:t>
            </a:r>
            <a:endParaRPr dirty="0">
              <a:solidFill>
                <a:srgbClr val="FFFFFF"/>
              </a:solidFill>
              <a:latin typeface="Fira Sans"/>
              <a:ea typeface="Fira Sans"/>
              <a:cs typeface="Fira Sans"/>
              <a:sym typeface="Fira Sans"/>
            </a:endParaRPr>
          </a:p>
        </p:txBody>
      </p:sp>
      <p:sp>
        <p:nvSpPr>
          <p:cNvPr id="2338" name="Google Shape;2338;p27"/>
          <p:cNvSpPr/>
          <p:nvPr/>
        </p:nvSpPr>
        <p:spPr>
          <a:xfrm>
            <a:off x="559813" y="2637896"/>
            <a:ext cx="3300874" cy="354723"/>
          </a:xfrm>
          <a:custGeom>
            <a:avLst/>
            <a:gdLst/>
            <a:ahLst/>
            <a:cxnLst/>
            <a:rect l="l" t="t" r="r" b="b"/>
            <a:pathLst>
              <a:path w="102863" h="11054" extrusionOk="0">
                <a:moveTo>
                  <a:pt x="1" y="1"/>
                </a:moveTo>
                <a:lnTo>
                  <a:pt x="1" y="11053"/>
                </a:lnTo>
                <a:lnTo>
                  <a:pt x="102862" y="11053"/>
                </a:lnTo>
                <a:lnTo>
                  <a:pt x="102862" y="1"/>
                </a:lnTo>
                <a:close/>
              </a:path>
            </a:pathLst>
          </a:custGeom>
          <a:solidFill>
            <a:srgbClr val="F2A36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FFFFFF"/>
                </a:solidFill>
                <a:latin typeface="Fira Sans"/>
                <a:ea typeface="Fira Sans"/>
                <a:cs typeface="Fira Sans"/>
                <a:sym typeface="Fira Sans"/>
              </a:rPr>
              <a:t>RAM (Random Acces Memory)</a:t>
            </a:r>
            <a:endParaRPr dirty="0">
              <a:solidFill>
                <a:srgbClr val="FFFFFF"/>
              </a:solidFill>
              <a:latin typeface="Fira Sans"/>
              <a:ea typeface="Fira Sans"/>
              <a:cs typeface="Fira Sans"/>
              <a:sym typeface="Fira Sans"/>
            </a:endParaRPr>
          </a:p>
        </p:txBody>
      </p:sp>
      <p:sp>
        <p:nvSpPr>
          <p:cNvPr id="2339" name="Google Shape;2339;p27"/>
          <p:cNvSpPr/>
          <p:nvPr/>
        </p:nvSpPr>
        <p:spPr>
          <a:xfrm>
            <a:off x="559813" y="2992587"/>
            <a:ext cx="3300874" cy="353664"/>
          </a:xfrm>
          <a:custGeom>
            <a:avLst/>
            <a:gdLst/>
            <a:ahLst/>
            <a:cxnLst/>
            <a:rect l="l" t="t" r="r" b="b"/>
            <a:pathLst>
              <a:path w="102863" h="11021" extrusionOk="0">
                <a:moveTo>
                  <a:pt x="1" y="0"/>
                </a:moveTo>
                <a:lnTo>
                  <a:pt x="1" y="11021"/>
                </a:lnTo>
                <a:lnTo>
                  <a:pt x="102862" y="11021"/>
                </a:lnTo>
                <a:lnTo>
                  <a:pt x="102862" y="0"/>
                </a:lnTo>
                <a:close/>
              </a:path>
            </a:pathLst>
          </a:custGeom>
          <a:solidFill>
            <a:srgbClr val="22283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FFFFFF"/>
                </a:solidFill>
                <a:latin typeface="Fira Sans"/>
                <a:ea typeface="Fira Sans"/>
                <a:cs typeface="Fira Sans"/>
                <a:sym typeface="Fira Sans"/>
              </a:rPr>
              <a:t>Ruang Penyimpanan</a:t>
            </a:r>
            <a:endParaRPr dirty="0">
              <a:solidFill>
                <a:srgbClr val="FFFFFF"/>
              </a:solidFill>
              <a:latin typeface="Fira Sans"/>
              <a:ea typeface="Fira Sans"/>
              <a:cs typeface="Fira Sans"/>
              <a:sym typeface="Fira Sans"/>
            </a:endParaRPr>
          </a:p>
        </p:txBody>
      </p:sp>
      <p:sp>
        <p:nvSpPr>
          <p:cNvPr id="2340" name="Google Shape;2340;p27"/>
          <p:cNvSpPr/>
          <p:nvPr/>
        </p:nvSpPr>
        <p:spPr>
          <a:xfrm>
            <a:off x="559813" y="3346219"/>
            <a:ext cx="3300874" cy="354723"/>
          </a:xfrm>
          <a:custGeom>
            <a:avLst/>
            <a:gdLst/>
            <a:ahLst/>
            <a:cxnLst/>
            <a:rect l="l" t="t" r="r" b="b"/>
            <a:pathLst>
              <a:path w="102863" h="11054" extrusionOk="0">
                <a:moveTo>
                  <a:pt x="1" y="1"/>
                </a:moveTo>
                <a:lnTo>
                  <a:pt x="1" y="11053"/>
                </a:lnTo>
                <a:lnTo>
                  <a:pt x="102862" y="11053"/>
                </a:lnTo>
                <a:lnTo>
                  <a:pt x="102862" y="1"/>
                </a:lnTo>
                <a:close/>
              </a:path>
            </a:pathLst>
          </a:custGeom>
          <a:solidFill>
            <a:srgbClr val="C4C4C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FFFFFF"/>
                </a:solidFill>
                <a:latin typeface="Fira Sans"/>
                <a:ea typeface="Fira Sans"/>
                <a:cs typeface="Fira Sans"/>
                <a:sym typeface="Fira Sans"/>
              </a:rPr>
              <a:t>Resolusi Layar</a:t>
            </a:r>
            <a:endParaRPr dirty="0">
              <a:solidFill>
                <a:srgbClr val="FFFFFF"/>
              </a:solidFill>
              <a:latin typeface="Fira Sans"/>
              <a:ea typeface="Fira Sans"/>
              <a:cs typeface="Fira Sans"/>
              <a:sym typeface="Fira Sans"/>
            </a:endParaRPr>
          </a:p>
        </p:txBody>
      </p:sp>
      <p:sp>
        <p:nvSpPr>
          <p:cNvPr id="2363" name="Google Shape;2363;p27"/>
          <p:cNvSpPr txBox="1"/>
          <p:nvPr/>
        </p:nvSpPr>
        <p:spPr>
          <a:xfrm>
            <a:off x="313508" y="430856"/>
            <a:ext cx="4861500" cy="388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900" b="1" dirty="0">
                <a:solidFill>
                  <a:srgbClr val="2A4762"/>
                </a:solidFill>
                <a:latin typeface="Fira Sans Medium"/>
                <a:ea typeface="Fira Sans Medium"/>
                <a:cs typeface="Fira Sans Medium"/>
                <a:sym typeface="Fira Sans Medium"/>
              </a:rPr>
              <a:t>Spesifikasi Minimal Device</a:t>
            </a:r>
            <a:endParaRPr sz="2900" b="1" dirty="0">
              <a:solidFill>
                <a:srgbClr val="2A4762"/>
              </a:solidFill>
              <a:latin typeface="Fira Sans Medium"/>
              <a:ea typeface="Fira Sans Medium"/>
              <a:cs typeface="Fira Sans Medium"/>
              <a:sym typeface="Fira Sans Medium"/>
            </a:endParaRPr>
          </a:p>
        </p:txBody>
      </p:sp>
      <p:sp>
        <p:nvSpPr>
          <p:cNvPr id="2364" name="Google Shape;2364;p27"/>
          <p:cNvSpPr txBox="1"/>
          <p:nvPr/>
        </p:nvSpPr>
        <p:spPr>
          <a:xfrm>
            <a:off x="5229984" y="949360"/>
            <a:ext cx="3783388" cy="576764"/>
          </a:xfrm>
          <a:prstGeom prst="rect">
            <a:avLst/>
          </a:prstGeom>
          <a:noFill/>
          <a:ln>
            <a:solidFill>
              <a:schemeClr val="tx1"/>
            </a:solidFill>
            <a:prstDash val="sysDot"/>
          </a:ln>
        </p:spPr>
        <p:txBody>
          <a:bodyPr spcFirstLastPara="1" wrap="square" lIns="91425" tIns="91425" rIns="91425" bIns="91425" anchor="ctr" anchorCtr="0">
            <a:noAutofit/>
          </a:bodyPr>
          <a:lstStyle/>
          <a:p>
            <a:pPr marL="171450" indent="-171450" algn="just">
              <a:buFont typeface="Arial" panose="020B0604020202020204" pitchFamily="34" charset="0"/>
              <a:buChar char="•"/>
            </a:pPr>
            <a:r>
              <a:rPr lang="en-US" sz="1000" i="0" dirty="0">
                <a:solidFill>
                  <a:schemeClr val="tx1"/>
                </a:solidFill>
                <a:effectLst/>
                <a:latin typeface="Fira Sans Medium" panose="020B0603050000020004" pitchFamily="34" charset="0"/>
              </a:rPr>
              <a:t>Windows: Windows 7 </a:t>
            </a:r>
            <a:r>
              <a:rPr lang="en-US" sz="1000" i="0" dirty="0" err="1">
                <a:solidFill>
                  <a:schemeClr val="tx1"/>
                </a:solidFill>
                <a:effectLst/>
                <a:latin typeface="Fira Sans Medium" panose="020B0603050000020004" pitchFamily="34" charset="0"/>
              </a:rPr>
              <a:t>atau</a:t>
            </a:r>
            <a:r>
              <a:rPr lang="en-US" sz="1000" i="0" dirty="0">
                <a:solidFill>
                  <a:schemeClr val="tx1"/>
                </a:solidFill>
                <a:effectLst/>
                <a:latin typeface="Fira Sans Medium" panose="020B0603050000020004" pitchFamily="34" charset="0"/>
              </a:rPr>
              <a:t> </a:t>
            </a:r>
            <a:r>
              <a:rPr lang="en-US" sz="1000" i="0" dirty="0" err="1">
                <a:solidFill>
                  <a:schemeClr val="tx1"/>
                </a:solidFill>
                <a:effectLst/>
                <a:latin typeface="Fira Sans Medium" panose="020B0603050000020004" pitchFamily="34" charset="0"/>
              </a:rPr>
              <a:t>versi</a:t>
            </a:r>
            <a:r>
              <a:rPr lang="en-US" sz="1000" i="0" dirty="0">
                <a:solidFill>
                  <a:schemeClr val="tx1"/>
                </a:solidFill>
                <a:effectLst/>
                <a:latin typeface="Fira Sans Medium" panose="020B0603050000020004" pitchFamily="34" charset="0"/>
              </a:rPr>
              <a:t> </a:t>
            </a:r>
            <a:r>
              <a:rPr lang="en-US" sz="1000" i="0" dirty="0" err="1">
                <a:solidFill>
                  <a:schemeClr val="tx1"/>
                </a:solidFill>
                <a:effectLst/>
                <a:latin typeface="Fira Sans Medium" panose="020B0603050000020004" pitchFamily="34" charset="0"/>
              </a:rPr>
              <a:t>lebih</a:t>
            </a:r>
            <a:r>
              <a:rPr lang="en-US" sz="1000" i="0" dirty="0">
                <a:solidFill>
                  <a:schemeClr val="tx1"/>
                </a:solidFill>
                <a:effectLst/>
                <a:latin typeface="Fira Sans Medium" panose="020B0603050000020004" pitchFamily="34" charset="0"/>
              </a:rPr>
              <a:t> </a:t>
            </a:r>
            <a:r>
              <a:rPr lang="en-US" sz="1000" i="0" dirty="0" err="1">
                <a:solidFill>
                  <a:schemeClr val="tx1"/>
                </a:solidFill>
                <a:effectLst/>
                <a:latin typeface="Fira Sans Medium" panose="020B0603050000020004" pitchFamily="34" charset="0"/>
              </a:rPr>
              <a:t>baru</a:t>
            </a:r>
            <a:r>
              <a:rPr lang="en-US" sz="1000" i="0" dirty="0">
                <a:solidFill>
                  <a:schemeClr val="tx1"/>
                </a:solidFill>
                <a:effectLst/>
                <a:latin typeface="Fira Sans Medium" panose="020B0603050000020004" pitchFamily="34" charset="0"/>
              </a:rPr>
              <a:t>.</a:t>
            </a:r>
          </a:p>
          <a:p>
            <a:pPr marL="171450" indent="-171450" algn="just">
              <a:buFont typeface="Arial" panose="020B0604020202020204" pitchFamily="34" charset="0"/>
              <a:buChar char="•"/>
            </a:pPr>
            <a:r>
              <a:rPr lang="en-US" sz="1000" i="0" dirty="0">
                <a:solidFill>
                  <a:schemeClr val="tx1"/>
                </a:solidFill>
                <a:effectLst/>
                <a:latin typeface="Fira Sans Medium" panose="020B0603050000020004" pitchFamily="34" charset="0"/>
              </a:rPr>
              <a:t>macOS: macOS 10.10 Yosemite </a:t>
            </a:r>
            <a:r>
              <a:rPr lang="en-US" sz="1000" i="0" dirty="0" err="1">
                <a:solidFill>
                  <a:schemeClr val="tx1"/>
                </a:solidFill>
                <a:effectLst/>
                <a:latin typeface="Fira Sans Medium" panose="020B0603050000020004" pitchFamily="34" charset="0"/>
              </a:rPr>
              <a:t>atau</a:t>
            </a:r>
            <a:r>
              <a:rPr lang="en-US" sz="1000" i="0" dirty="0">
                <a:solidFill>
                  <a:schemeClr val="tx1"/>
                </a:solidFill>
                <a:effectLst/>
                <a:latin typeface="Fira Sans Medium" panose="020B0603050000020004" pitchFamily="34" charset="0"/>
              </a:rPr>
              <a:t> </a:t>
            </a:r>
            <a:r>
              <a:rPr lang="en-US" sz="1000" i="0" dirty="0" err="1">
                <a:solidFill>
                  <a:schemeClr val="tx1"/>
                </a:solidFill>
                <a:effectLst/>
                <a:latin typeface="Fira Sans Medium" panose="020B0603050000020004" pitchFamily="34" charset="0"/>
              </a:rPr>
              <a:t>versi</a:t>
            </a:r>
            <a:r>
              <a:rPr lang="en-US" sz="1000" i="0" dirty="0">
                <a:solidFill>
                  <a:schemeClr val="tx1"/>
                </a:solidFill>
                <a:effectLst/>
                <a:latin typeface="Fira Sans Medium" panose="020B0603050000020004" pitchFamily="34" charset="0"/>
              </a:rPr>
              <a:t> </a:t>
            </a:r>
            <a:r>
              <a:rPr lang="en-US" sz="1000" i="0" dirty="0" err="1">
                <a:solidFill>
                  <a:schemeClr val="tx1"/>
                </a:solidFill>
                <a:effectLst/>
                <a:latin typeface="Fira Sans Medium" panose="020B0603050000020004" pitchFamily="34" charset="0"/>
              </a:rPr>
              <a:t>lebih</a:t>
            </a:r>
            <a:r>
              <a:rPr lang="en-US" sz="1000" i="0" dirty="0">
                <a:solidFill>
                  <a:schemeClr val="tx1"/>
                </a:solidFill>
                <a:effectLst/>
                <a:latin typeface="Fira Sans Medium" panose="020B0603050000020004" pitchFamily="34" charset="0"/>
              </a:rPr>
              <a:t> </a:t>
            </a:r>
            <a:r>
              <a:rPr lang="en-US" sz="1000" i="0" dirty="0" err="1">
                <a:solidFill>
                  <a:schemeClr val="tx1"/>
                </a:solidFill>
                <a:effectLst/>
                <a:latin typeface="Fira Sans Medium" panose="020B0603050000020004" pitchFamily="34" charset="0"/>
              </a:rPr>
              <a:t>baru</a:t>
            </a:r>
            <a:r>
              <a:rPr lang="en-US" sz="1000" i="0" dirty="0">
                <a:solidFill>
                  <a:schemeClr val="tx1"/>
                </a:solidFill>
                <a:effectLst/>
                <a:latin typeface="Fira Sans Medium" panose="020B0603050000020004" pitchFamily="34" charset="0"/>
              </a:rPr>
              <a:t>.</a:t>
            </a:r>
          </a:p>
          <a:p>
            <a:pPr marL="171450" indent="-171450" algn="just">
              <a:buFont typeface="Arial" panose="020B0604020202020204" pitchFamily="34" charset="0"/>
              <a:buChar char="•"/>
            </a:pPr>
            <a:r>
              <a:rPr lang="en-US" sz="1000" i="0" dirty="0">
                <a:solidFill>
                  <a:schemeClr val="tx1"/>
                </a:solidFill>
                <a:effectLst/>
                <a:latin typeface="Fira Sans Medium" panose="020B0603050000020004" pitchFamily="34" charset="0"/>
              </a:rPr>
              <a:t>Linux: Ubuntu 18.04+, Debian 9+, Fedora 28+, openSUSE 15+.</a:t>
            </a:r>
          </a:p>
        </p:txBody>
      </p:sp>
      <p:sp>
        <p:nvSpPr>
          <p:cNvPr id="2365" name="Google Shape;2365;p27"/>
          <p:cNvSpPr txBox="1"/>
          <p:nvPr/>
        </p:nvSpPr>
        <p:spPr>
          <a:xfrm>
            <a:off x="5240750" y="1794854"/>
            <a:ext cx="3783388" cy="467400"/>
          </a:xfrm>
          <a:prstGeom prst="rect">
            <a:avLst/>
          </a:prstGeom>
          <a:noFill/>
          <a:ln>
            <a:solidFill>
              <a:schemeClr val="tx1"/>
            </a:solidFill>
            <a:prstDash val="sysDot"/>
          </a:ln>
        </p:spPr>
        <p:txBody>
          <a:bodyPr spcFirstLastPara="1" wrap="square" lIns="91425" tIns="91425" rIns="91425" bIns="91425" anchor="ctr" anchorCtr="0">
            <a:noAutofit/>
          </a:bodyPr>
          <a:lstStyle/>
          <a:p>
            <a:pPr marL="0" lvl="0" indent="0" algn="just" rtl="0">
              <a:spcBef>
                <a:spcPts val="0"/>
              </a:spcBef>
              <a:spcAft>
                <a:spcPts val="0"/>
              </a:spcAft>
              <a:buNone/>
            </a:pPr>
            <a:r>
              <a:rPr lang="en-US" sz="1100" dirty="0" err="1">
                <a:latin typeface="Fira Sans Medium" panose="020B0603050000020004" pitchFamily="34" charset="0"/>
                <a:ea typeface="Fira Sans"/>
                <a:cs typeface="Fira Sans"/>
                <a:sym typeface="Fira Sans"/>
              </a:rPr>
              <a:t>Prosesor</a:t>
            </a:r>
            <a:r>
              <a:rPr lang="en-US" sz="1100" dirty="0">
                <a:latin typeface="Fira Sans Medium" panose="020B0603050000020004" pitchFamily="34" charset="0"/>
                <a:ea typeface="Fira Sans"/>
                <a:cs typeface="Fira Sans"/>
                <a:sym typeface="Fira Sans"/>
              </a:rPr>
              <a:t> </a:t>
            </a:r>
            <a:r>
              <a:rPr lang="en-US" sz="1100" dirty="0" err="1">
                <a:latin typeface="Fira Sans Medium" panose="020B0603050000020004" pitchFamily="34" charset="0"/>
                <a:ea typeface="Fira Sans"/>
                <a:cs typeface="Fira Sans"/>
                <a:sym typeface="Fira Sans"/>
              </a:rPr>
              <a:t>dengan</a:t>
            </a:r>
            <a:r>
              <a:rPr lang="en-US" sz="1100" dirty="0">
                <a:latin typeface="Fira Sans Medium" panose="020B0603050000020004" pitchFamily="34" charset="0"/>
                <a:ea typeface="Fira Sans"/>
                <a:cs typeface="Fira Sans"/>
                <a:sym typeface="Fira Sans"/>
              </a:rPr>
              <a:t> </a:t>
            </a:r>
            <a:r>
              <a:rPr lang="en-US" sz="1100" dirty="0" err="1">
                <a:latin typeface="Fira Sans Medium" panose="020B0603050000020004" pitchFamily="34" charset="0"/>
                <a:ea typeface="Fira Sans"/>
                <a:cs typeface="Fira Sans"/>
                <a:sym typeface="Fira Sans"/>
              </a:rPr>
              <a:t>kecepatan</a:t>
            </a:r>
            <a:r>
              <a:rPr lang="en-US" sz="1100" dirty="0">
                <a:latin typeface="Fira Sans Medium" panose="020B0603050000020004" pitchFamily="34" charset="0"/>
                <a:ea typeface="Fira Sans"/>
                <a:cs typeface="Fira Sans"/>
                <a:sym typeface="Fira Sans"/>
              </a:rPr>
              <a:t> 1,6 GHz </a:t>
            </a:r>
            <a:r>
              <a:rPr lang="en-US" sz="1100" dirty="0" err="1">
                <a:latin typeface="Fira Sans Medium" panose="020B0603050000020004" pitchFamily="34" charset="0"/>
                <a:ea typeface="Fira Sans"/>
                <a:cs typeface="Fira Sans"/>
                <a:sym typeface="Fira Sans"/>
              </a:rPr>
              <a:t>atau</a:t>
            </a:r>
            <a:r>
              <a:rPr lang="en-US" sz="1100" dirty="0">
                <a:latin typeface="Fira Sans Medium" panose="020B0603050000020004" pitchFamily="34" charset="0"/>
                <a:ea typeface="Fira Sans"/>
                <a:cs typeface="Fira Sans"/>
                <a:sym typeface="Fira Sans"/>
              </a:rPr>
              <a:t> </a:t>
            </a:r>
            <a:r>
              <a:rPr lang="en-US" sz="1100" dirty="0" err="1">
                <a:latin typeface="Fira Sans Medium" panose="020B0603050000020004" pitchFamily="34" charset="0"/>
                <a:ea typeface="Fira Sans"/>
                <a:cs typeface="Fira Sans"/>
                <a:sym typeface="Fira Sans"/>
              </a:rPr>
              <a:t>lebih</a:t>
            </a:r>
            <a:r>
              <a:rPr lang="en-US" sz="1100" dirty="0">
                <a:latin typeface="Fira Sans Medium" panose="020B0603050000020004" pitchFamily="34" charset="0"/>
                <a:ea typeface="Fira Sans"/>
                <a:cs typeface="Fira Sans"/>
                <a:sym typeface="Fira Sans"/>
              </a:rPr>
              <a:t> </a:t>
            </a:r>
            <a:r>
              <a:rPr lang="en-US" sz="1100" dirty="0" err="1">
                <a:latin typeface="Fira Sans Medium" panose="020B0603050000020004" pitchFamily="34" charset="0"/>
                <a:ea typeface="Fira Sans"/>
                <a:cs typeface="Fira Sans"/>
                <a:sym typeface="Fira Sans"/>
              </a:rPr>
              <a:t>cepat</a:t>
            </a:r>
            <a:r>
              <a:rPr lang="en-US" sz="1100" dirty="0">
                <a:latin typeface="Fira Sans Medium" panose="020B0603050000020004" pitchFamily="34" charset="0"/>
                <a:ea typeface="Fira Sans"/>
                <a:cs typeface="Fira Sans"/>
                <a:sym typeface="Fira Sans"/>
              </a:rPr>
              <a:t>.</a:t>
            </a:r>
          </a:p>
        </p:txBody>
      </p:sp>
      <p:sp>
        <p:nvSpPr>
          <p:cNvPr id="2" name="Google Shape;2365;p27">
            <a:extLst>
              <a:ext uri="{FF2B5EF4-FFF2-40B4-BE49-F238E27FC236}">
                <a16:creationId xmlns:a16="http://schemas.microsoft.com/office/drawing/2014/main" id="{F75855A9-45C6-CB84-B6B6-07999DB246E9}"/>
              </a:ext>
            </a:extLst>
          </p:cNvPr>
          <p:cNvSpPr txBox="1"/>
          <p:nvPr/>
        </p:nvSpPr>
        <p:spPr>
          <a:xfrm>
            <a:off x="5229984" y="2507856"/>
            <a:ext cx="3794154" cy="579180"/>
          </a:xfrm>
          <a:prstGeom prst="rect">
            <a:avLst/>
          </a:prstGeom>
          <a:noFill/>
          <a:ln>
            <a:solidFill>
              <a:schemeClr val="tx1"/>
            </a:solidFill>
            <a:prstDash val="sysDot"/>
          </a:ln>
        </p:spPr>
        <p:txBody>
          <a:bodyPr spcFirstLastPara="1" wrap="square" lIns="91425" tIns="91425" rIns="91425" bIns="91425" anchor="ctr" anchorCtr="0">
            <a:noAutofit/>
          </a:bodyPr>
          <a:lstStyle/>
          <a:p>
            <a:pPr marL="0" lvl="0" indent="0" algn="just" rtl="0">
              <a:spcBef>
                <a:spcPts val="0"/>
              </a:spcBef>
              <a:spcAft>
                <a:spcPts val="0"/>
              </a:spcAft>
              <a:buNone/>
            </a:pPr>
            <a:r>
              <a:rPr lang="en-US" sz="1100" dirty="0">
                <a:latin typeface="Fira Sans Medium" panose="020B0603050000020004" pitchFamily="34" charset="0"/>
                <a:ea typeface="Fira Sans"/>
                <a:cs typeface="Fira Sans"/>
                <a:sym typeface="Fira Sans"/>
              </a:rPr>
              <a:t>Minimal 1 GB RAM, </a:t>
            </a:r>
            <a:r>
              <a:rPr lang="en-US" sz="1100" dirty="0" err="1">
                <a:latin typeface="Fira Sans Medium" panose="020B0603050000020004" pitchFamily="34" charset="0"/>
                <a:ea typeface="Fira Sans"/>
                <a:cs typeface="Fira Sans"/>
                <a:sym typeface="Fira Sans"/>
              </a:rPr>
              <a:t>namun</a:t>
            </a:r>
            <a:r>
              <a:rPr lang="en-US" sz="1100" dirty="0">
                <a:latin typeface="Fira Sans Medium" panose="020B0603050000020004" pitchFamily="34" charset="0"/>
                <a:ea typeface="Fira Sans"/>
                <a:cs typeface="Fira Sans"/>
                <a:sym typeface="Fira Sans"/>
              </a:rPr>
              <a:t> </a:t>
            </a:r>
            <a:r>
              <a:rPr lang="en-US" sz="1100" dirty="0" err="1">
                <a:latin typeface="Fira Sans Medium" panose="020B0603050000020004" pitchFamily="34" charset="0"/>
                <a:ea typeface="Fira Sans"/>
                <a:cs typeface="Fira Sans"/>
                <a:sym typeface="Fira Sans"/>
              </a:rPr>
              <a:t>sebaiknya</a:t>
            </a:r>
            <a:r>
              <a:rPr lang="en-US" sz="1100" dirty="0">
                <a:latin typeface="Fira Sans Medium" panose="020B0603050000020004" pitchFamily="34" charset="0"/>
                <a:ea typeface="Fira Sans"/>
                <a:cs typeface="Fira Sans"/>
                <a:sym typeface="Fira Sans"/>
              </a:rPr>
              <a:t> minimal 4 GB RAM </a:t>
            </a:r>
            <a:r>
              <a:rPr lang="en-US" sz="1100" dirty="0" err="1">
                <a:latin typeface="Fira Sans Medium" panose="020B0603050000020004" pitchFamily="34" charset="0"/>
                <a:ea typeface="Fira Sans"/>
                <a:cs typeface="Fira Sans"/>
                <a:sym typeface="Fira Sans"/>
              </a:rPr>
              <a:t>untuk</a:t>
            </a:r>
            <a:r>
              <a:rPr lang="en-US" sz="1100" dirty="0">
                <a:latin typeface="Fira Sans Medium" panose="020B0603050000020004" pitchFamily="34" charset="0"/>
                <a:ea typeface="Fira Sans"/>
                <a:cs typeface="Fira Sans"/>
                <a:sym typeface="Fira Sans"/>
              </a:rPr>
              <a:t> </a:t>
            </a:r>
            <a:r>
              <a:rPr lang="en-US" sz="1100" dirty="0" err="1">
                <a:latin typeface="Fira Sans Medium" panose="020B0603050000020004" pitchFamily="34" charset="0"/>
                <a:ea typeface="Fira Sans"/>
                <a:cs typeface="Fira Sans"/>
                <a:sym typeface="Fira Sans"/>
              </a:rPr>
              <a:t>kinerja</a:t>
            </a:r>
            <a:r>
              <a:rPr lang="en-US" sz="1100" dirty="0">
                <a:latin typeface="Fira Sans Medium" panose="020B0603050000020004" pitchFamily="34" charset="0"/>
                <a:ea typeface="Fira Sans"/>
                <a:cs typeface="Fira Sans"/>
                <a:sym typeface="Fira Sans"/>
              </a:rPr>
              <a:t> yang </a:t>
            </a:r>
            <a:r>
              <a:rPr lang="en-US" sz="1100" dirty="0" err="1">
                <a:latin typeface="Fira Sans Medium" panose="020B0603050000020004" pitchFamily="34" charset="0"/>
                <a:ea typeface="Fira Sans"/>
                <a:cs typeface="Fira Sans"/>
                <a:sym typeface="Fira Sans"/>
              </a:rPr>
              <a:t>lebih</a:t>
            </a:r>
            <a:r>
              <a:rPr lang="en-US" sz="1100" dirty="0">
                <a:latin typeface="Fira Sans Medium" panose="020B0603050000020004" pitchFamily="34" charset="0"/>
                <a:ea typeface="Fira Sans"/>
                <a:cs typeface="Fira Sans"/>
                <a:sym typeface="Fira Sans"/>
              </a:rPr>
              <a:t> </a:t>
            </a:r>
            <a:r>
              <a:rPr lang="en-US" sz="1100" dirty="0" err="1">
                <a:latin typeface="Fira Sans Medium" panose="020B0603050000020004" pitchFamily="34" charset="0"/>
                <a:ea typeface="Fira Sans"/>
                <a:cs typeface="Fira Sans"/>
                <a:sym typeface="Fira Sans"/>
              </a:rPr>
              <a:t>lancar</a:t>
            </a:r>
            <a:r>
              <a:rPr lang="en-US" sz="1100" dirty="0">
                <a:latin typeface="Fira Sans Medium" panose="020B0603050000020004" pitchFamily="34" charset="0"/>
                <a:ea typeface="Fira Sans"/>
                <a:cs typeface="Fira Sans"/>
                <a:sym typeface="Fira Sans"/>
              </a:rPr>
              <a:t>.</a:t>
            </a:r>
          </a:p>
        </p:txBody>
      </p:sp>
      <p:sp>
        <p:nvSpPr>
          <p:cNvPr id="3" name="Google Shape;2365;p27">
            <a:extLst>
              <a:ext uri="{FF2B5EF4-FFF2-40B4-BE49-F238E27FC236}">
                <a16:creationId xmlns:a16="http://schemas.microsoft.com/office/drawing/2014/main" id="{D5CC2326-FB75-1F40-1C26-DC415AF0AC63}"/>
              </a:ext>
            </a:extLst>
          </p:cNvPr>
          <p:cNvSpPr txBox="1"/>
          <p:nvPr/>
        </p:nvSpPr>
        <p:spPr>
          <a:xfrm>
            <a:off x="5229984" y="3301450"/>
            <a:ext cx="3794154" cy="579180"/>
          </a:xfrm>
          <a:prstGeom prst="rect">
            <a:avLst/>
          </a:prstGeom>
          <a:noFill/>
          <a:ln>
            <a:solidFill>
              <a:schemeClr val="tx1"/>
            </a:solidFill>
            <a:prstDash val="sysDot"/>
          </a:ln>
        </p:spPr>
        <p:txBody>
          <a:bodyPr spcFirstLastPara="1" wrap="square" lIns="91425" tIns="91425" rIns="91425" bIns="91425" anchor="ctr" anchorCtr="0">
            <a:noAutofit/>
          </a:bodyPr>
          <a:lstStyle/>
          <a:p>
            <a:pPr marL="0" lvl="0" indent="0" algn="just" rtl="0">
              <a:spcBef>
                <a:spcPts val="0"/>
              </a:spcBef>
              <a:spcAft>
                <a:spcPts val="0"/>
              </a:spcAft>
              <a:buNone/>
            </a:pPr>
            <a:r>
              <a:rPr lang="en-US" sz="1100" dirty="0">
                <a:latin typeface="Fira Sans Medium" panose="020B0603050000020004" pitchFamily="34" charset="0"/>
                <a:ea typeface="Fira Sans"/>
                <a:cs typeface="Fira Sans"/>
                <a:sym typeface="Fira Sans"/>
              </a:rPr>
              <a:t>Minimal 200 MB </a:t>
            </a:r>
            <a:r>
              <a:rPr lang="en-US" sz="1100" dirty="0" err="1">
                <a:latin typeface="Fira Sans Medium" panose="020B0603050000020004" pitchFamily="34" charset="0"/>
                <a:ea typeface="Fira Sans"/>
                <a:cs typeface="Fira Sans"/>
                <a:sym typeface="Fira Sans"/>
              </a:rPr>
              <a:t>ruang</a:t>
            </a:r>
            <a:r>
              <a:rPr lang="en-US" sz="1100" dirty="0">
                <a:latin typeface="Fira Sans Medium" panose="020B0603050000020004" pitchFamily="34" charset="0"/>
                <a:ea typeface="Fira Sans"/>
                <a:cs typeface="Fira Sans"/>
                <a:sym typeface="Fira Sans"/>
              </a:rPr>
              <a:t> </a:t>
            </a:r>
            <a:r>
              <a:rPr lang="en-US" sz="1100" dirty="0" err="1">
                <a:latin typeface="Fira Sans Medium" panose="020B0603050000020004" pitchFamily="34" charset="0"/>
                <a:ea typeface="Fira Sans"/>
                <a:cs typeface="Fira Sans"/>
                <a:sym typeface="Fira Sans"/>
              </a:rPr>
              <a:t>penyimpanan</a:t>
            </a:r>
            <a:r>
              <a:rPr lang="en-US" sz="1100" dirty="0">
                <a:latin typeface="Fira Sans Medium" panose="020B0603050000020004" pitchFamily="34" charset="0"/>
                <a:ea typeface="Fira Sans"/>
                <a:cs typeface="Fira Sans"/>
                <a:sym typeface="Fira Sans"/>
              </a:rPr>
              <a:t> </a:t>
            </a:r>
            <a:r>
              <a:rPr lang="en-US" sz="1100" dirty="0" err="1">
                <a:latin typeface="Fira Sans Medium" panose="020B0603050000020004" pitchFamily="34" charset="0"/>
                <a:ea typeface="Fira Sans"/>
                <a:cs typeface="Fira Sans"/>
                <a:sym typeface="Fira Sans"/>
              </a:rPr>
              <a:t>kosong</a:t>
            </a:r>
            <a:r>
              <a:rPr lang="en-US" sz="1100" dirty="0">
                <a:latin typeface="Fira Sans Medium" panose="020B0603050000020004" pitchFamily="34" charset="0"/>
                <a:ea typeface="Fira Sans"/>
                <a:cs typeface="Fira Sans"/>
                <a:sym typeface="Fira Sans"/>
              </a:rPr>
              <a:t> </a:t>
            </a:r>
            <a:r>
              <a:rPr lang="en-US" sz="1100" dirty="0" err="1">
                <a:latin typeface="Fira Sans Medium" panose="020B0603050000020004" pitchFamily="34" charset="0"/>
                <a:ea typeface="Fira Sans"/>
                <a:cs typeface="Fira Sans"/>
                <a:sym typeface="Fira Sans"/>
              </a:rPr>
              <a:t>untuk</a:t>
            </a:r>
            <a:r>
              <a:rPr lang="en-US" sz="1100" dirty="0">
                <a:latin typeface="Fira Sans Medium" panose="020B0603050000020004" pitchFamily="34" charset="0"/>
                <a:ea typeface="Fira Sans"/>
                <a:cs typeface="Fira Sans"/>
                <a:sym typeface="Fira Sans"/>
              </a:rPr>
              <a:t> </a:t>
            </a:r>
            <a:r>
              <a:rPr lang="en-US" sz="1100" dirty="0" err="1">
                <a:latin typeface="Fira Sans Medium" panose="020B0603050000020004" pitchFamily="34" charset="0"/>
                <a:ea typeface="Fira Sans"/>
                <a:cs typeface="Fira Sans"/>
                <a:sym typeface="Fira Sans"/>
              </a:rPr>
              <a:t>menginstal</a:t>
            </a:r>
            <a:r>
              <a:rPr lang="en-US" sz="1100" dirty="0">
                <a:latin typeface="Fira Sans Medium" panose="020B0603050000020004" pitchFamily="34" charset="0"/>
                <a:ea typeface="Fira Sans"/>
                <a:cs typeface="Fira Sans"/>
                <a:sym typeface="Fira Sans"/>
              </a:rPr>
              <a:t> VS Code.</a:t>
            </a:r>
          </a:p>
        </p:txBody>
      </p:sp>
      <p:sp>
        <p:nvSpPr>
          <p:cNvPr id="4" name="Google Shape;2365;p27">
            <a:extLst>
              <a:ext uri="{FF2B5EF4-FFF2-40B4-BE49-F238E27FC236}">
                <a16:creationId xmlns:a16="http://schemas.microsoft.com/office/drawing/2014/main" id="{5FB8C549-81A9-049D-EA49-E5DE3D8C7478}"/>
              </a:ext>
            </a:extLst>
          </p:cNvPr>
          <p:cNvSpPr txBox="1"/>
          <p:nvPr/>
        </p:nvSpPr>
        <p:spPr>
          <a:xfrm>
            <a:off x="5240750" y="4116625"/>
            <a:ext cx="3794154" cy="579180"/>
          </a:xfrm>
          <a:prstGeom prst="rect">
            <a:avLst/>
          </a:prstGeom>
          <a:noFill/>
          <a:ln>
            <a:solidFill>
              <a:schemeClr val="tx1"/>
            </a:solidFill>
            <a:prstDash val="sysDot"/>
          </a:ln>
        </p:spPr>
        <p:txBody>
          <a:bodyPr spcFirstLastPara="1" wrap="square" lIns="91425" tIns="91425" rIns="91425" bIns="91425" anchor="ctr" anchorCtr="0">
            <a:noAutofit/>
          </a:bodyPr>
          <a:lstStyle/>
          <a:p>
            <a:pPr marL="0" lvl="0" indent="0" algn="just" rtl="0">
              <a:spcBef>
                <a:spcPts val="0"/>
              </a:spcBef>
              <a:spcAft>
                <a:spcPts val="0"/>
              </a:spcAft>
              <a:buNone/>
            </a:pPr>
            <a:r>
              <a:rPr lang="it-IT" sz="1100" dirty="0">
                <a:latin typeface="Fira Sans Medium" panose="020B0603050000020004" pitchFamily="34" charset="0"/>
                <a:ea typeface="Fira Sans"/>
                <a:cs typeface="Fira Sans"/>
                <a:sym typeface="Fira Sans"/>
              </a:rPr>
              <a:t>Resolusi layar minimal 1024 x 768 piksel.</a:t>
            </a:r>
          </a:p>
        </p:txBody>
      </p:sp>
    </p:spTree>
    <p:extLst>
      <p:ext uri="{BB962C8B-B14F-4D97-AF65-F5344CB8AC3E}">
        <p14:creationId xmlns:p14="http://schemas.microsoft.com/office/powerpoint/2010/main" val="1608838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418" name="Google Shape;418;p15"/>
          <p:cNvSpPr txBox="1"/>
          <p:nvPr/>
        </p:nvSpPr>
        <p:spPr>
          <a:xfrm>
            <a:off x="710058" y="140823"/>
            <a:ext cx="7723500" cy="48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a:solidFill>
                  <a:srgbClr val="2A4762"/>
                </a:solidFill>
                <a:latin typeface="Fira Sans Medium"/>
                <a:ea typeface="Fira Sans Medium"/>
                <a:cs typeface="Fira Sans Medium"/>
                <a:sym typeface="Fira Sans Medium"/>
              </a:rPr>
              <a:t>(UI) User Interface</a:t>
            </a:r>
            <a:endParaRPr sz="2800" b="1" dirty="0">
              <a:solidFill>
                <a:srgbClr val="2A4762"/>
              </a:solidFill>
              <a:latin typeface="Fira Sans Medium"/>
              <a:ea typeface="Fira Sans Medium"/>
              <a:cs typeface="Fira Sans Medium"/>
              <a:sym typeface="Fira Sans Medium"/>
            </a:endParaRPr>
          </a:p>
        </p:txBody>
      </p:sp>
      <p:pic>
        <p:nvPicPr>
          <p:cNvPr id="3" name="Picture 2">
            <a:extLst>
              <a:ext uri="{FF2B5EF4-FFF2-40B4-BE49-F238E27FC236}">
                <a16:creationId xmlns:a16="http://schemas.microsoft.com/office/drawing/2014/main" id="{8627C587-3FE0-52BF-C442-A0258A5A4E1C}"/>
              </a:ext>
            </a:extLst>
          </p:cNvPr>
          <p:cNvPicPr>
            <a:picLocks noChangeAspect="1"/>
          </p:cNvPicPr>
          <p:nvPr/>
        </p:nvPicPr>
        <p:blipFill>
          <a:blip r:embed="rId3"/>
          <a:stretch>
            <a:fillRect/>
          </a:stretch>
        </p:blipFill>
        <p:spPr>
          <a:xfrm>
            <a:off x="194465" y="846909"/>
            <a:ext cx="5429095" cy="3725284"/>
          </a:xfrm>
          <a:prstGeom prst="rect">
            <a:avLst/>
          </a:prstGeom>
        </p:spPr>
      </p:pic>
      <p:sp>
        <p:nvSpPr>
          <p:cNvPr id="7" name="TextBox 6">
            <a:extLst>
              <a:ext uri="{FF2B5EF4-FFF2-40B4-BE49-F238E27FC236}">
                <a16:creationId xmlns:a16="http://schemas.microsoft.com/office/drawing/2014/main" id="{0B861384-C09A-B5BC-277A-B7F6BF732256}"/>
              </a:ext>
            </a:extLst>
          </p:cNvPr>
          <p:cNvSpPr txBox="1"/>
          <p:nvPr/>
        </p:nvSpPr>
        <p:spPr>
          <a:xfrm>
            <a:off x="5736336" y="1001391"/>
            <a:ext cx="3298543" cy="3416320"/>
          </a:xfrm>
          <a:prstGeom prst="rect">
            <a:avLst/>
          </a:prstGeom>
          <a:noFill/>
        </p:spPr>
        <p:txBody>
          <a:bodyPr wrap="square">
            <a:spAutoFit/>
          </a:bodyPr>
          <a:lstStyle/>
          <a:p>
            <a:pPr algn="just"/>
            <a:r>
              <a:rPr lang="en-US" sz="1200" i="0" dirty="0">
                <a:solidFill>
                  <a:srgbClr val="212832"/>
                </a:solidFill>
                <a:effectLst/>
                <a:latin typeface="Fira Sans" panose="020B0503050000020004" pitchFamily="34" charset="0"/>
              </a:rPr>
              <a:t>Visual Studio Code </a:t>
            </a:r>
            <a:r>
              <a:rPr lang="en-US" sz="1200" i="0" dirty="0" err="1">
                <a:solidFill>
                  <a:srgbClr val="212832"/>
                </a:solidFill>
                <a:effectLst/>
                <a:latin typeface="Fira Sans" panose="020B0503050000020004" pitchFamily="34" charset="0"/>
              </a:rPr>
              <a:t>menawarkan</a:t>
            </a:r>
            <a:r>
              <a:rPr lang="en-US" sz="1200" i="0" dirty="0">
                <a:solidFill>
                  <a:srgbClr val="212832"/>
                </a:solidFill>
                <a:effectLst/>
                <a:latin typeface="Fira Sans" panose="020B0503050000020004" pitchFamily="34" charset="0"/>
              </a:rPr>
              <a:t> </a:t>
            </a:r>
            <a:r>
              <a:rPr lang="en-US" sz="1200" i="0" dirty="0" err="1">
                <a:solidFill>
                  <a:srgbClr val="212832"/>
                </a:solidFill>
                <a:effectLst/>
                <a:latin typeface="Fira Sans" panose="020B0503050000020004" pitchFamily="34" charset="0"/>
              </a:rPr>
              <a:t>antarmuka</a:t>
            </a:r>
            <a:r>
              <a:rPr lang="en-US" sz="1200" i="0" dirty="0">
                <a:solidFill>
                  <a:srgbClr val="212832"/>
                </a:solidFill>
                <a:effectLst/>
                <a:latin typeface="Fira Sans" panose="020B0503050000020004" pitchFamily="34" charset="0"/>
              </a:rPr>
              <a:t> </a:t>
            </a:r>
            <a:r>
              <a:rPr lang="en-US" sz="1200" i="0" dirty="0" err="1">
                <a:solidFill>
                  <a:srgbClr val="212832"/>
                </a:solidFill>
                <a:effectLst/>
                <a:latin typeface="Fira Sans" panose="020B0503050000020004" pitchFamily="34" charset="0"/>
              </a:rPr>
              <a:t>pengguna</a:t>
            </a:r>
            <a:r>
              <a:rPr lang="en-US" sz="1200" i="0" dirty="0">
                <a:solidFill>
                  <a:srgbClr val="212832"/>
                </a:solidFill>
                <a:effectLst/>
                <a:latin typeface="Fira Sans" panose="020B0503050000020004" pitchFamily="34" charset="0"/>
              </a:rPr>
              <a:t> yang </a:t>
            </a:r>
            <a:r>
              <a:rPr lang="en-US" sz="1200" i="0" dirty="0" err="1">
                <a:solidFill>
                  <a:srgbClr val="212832"/>
                </a:solidFill>
                <a:effectLst/>
                <a:latin typeface="Fira Sans" panose="020B0503050000020004" pitchFamily="34" charset="0"/>
              </a:rPr>
              <a:t>bersih</a:t>
            </a:r>
            <a:r>
              <a:rPr lang="en-US" sz="1200" i="0" dirty="0">
                <a:solidFill>
                  <a:srgbClr val="212832"/>
                </a:solidFill>
                <a:effectLst/>
                <a:latin typeface="Fira Sans" panose="020B0503050000020004" pitchFamily="34" charset="0"/>
              </a:rPr>
              <a:t> dan </a:t>
            </a:r>
            <a:r>
              <a:rPr lang="en-US" sz="1200" i="0" dirty="0" err="1">
                <a:solidFill>
                  <a:srgbClr val="212832"/>
                </a:solidFill>
                <a:effectLst/>
                <a:latin typeface="Fira Sans" panose="020B0503050000020004" pitchFamily="34" charset="0"/>
              </a:rPr>
              <a:t>sederhana</a:t>
            </a:r>
            <a:r>
              <a:rPr lang="en-US" sz="1200" i="0" dirty="0">
                <a:solidFill>
                  <a:srgbClr val="212832"/>
                </a:solidFill>
                <a:effectLst/>
                <a:latin typeface="Fira Sans" panose="020B0503050000020004" pitchFamily="34" charset="0"/>
              </a:rPr>
              <a:t>. Mari </a:t>
            </a:r>
            <a:r>
              <a:rPr lang="en-US" sz="1200" i="0" dirty="0" err="1">
                <a:solidFill>
                  <a:srgbClr val="212832"/>
                </a:solidFill>
                <a:effectLst/>
                <a:latin typeface="Fira Sans" panose="020B0503050000020004" pitchFamily="34" charset="0"/>
              </a:rPr>
              <a:t>kita</a:t>
            </a:r>
            <a:r>
              <a:rPr lang="en-US" sz="1200" i="0" dirty="0">
                <a:solidFill>
                  <a:srgbClr val="212832"/>
                </a:solidFill>
                <a:effectLst/>
                <a:latin typeface="Fira Sans" panose="020B0503050000020004" pitchFamily="34" charset="0"/>
              </a:rPr>
              <a:t> </a:t>
            </a:r>
            <a:r>
              <a:rPr lang="en-US" sz="1200" i="0" dirty="0" err="1">
                <a:solidFill>
                  <a:srgbClr val="212832"/>
                </a:solidFill>
                <a:effectLst/>
                <a:latin typeface="Fira Sans" panose="020B0503050000020004" pitchFamily="34" charset="0"/>
              </a:rPr>
              <a:t>lihat</a:t>
            </a:r>
            <a:r>
              <a:rPr lang="en-US" sz="1200" i="0" dirty="0">
                <a:solidFill>
                  <a:srgbClr val="212832"/>
                </a:solidFill>
                <a:effectLst/>
                <a:latin typeface="Fira Sans" panose="020B0503050000020004" pitchFamily="34" charset="0"/>
              </a:rPr>
              <a:t> </a:t>
            </a:r>
            <a:r>
              <a:rPr lang="en-US" sz="1200" i="0" dirty="0" err="1">
                <a:solidFill>
                  <a:srgbClr val="212832"/>
                </a:solidFill>
                <a:effectLst/>
                <a:latin typeface="Fira Sans" panose="020B0503050000020004" pitchFamily="34" charset="0"/>
              </a:rPr>
              <a:t>beberapa</a:t>
            </a:r>
            <a:r>
              <a:rPr lang="en-US" sz="1200" i="0" dirty="0">
                <a:solidFill>
                  <a:srgbClr val="212832"/>
                </a:solidFill>
                <a:effectLst/>
                <a:latin typeface="Fira Sans" panose="020B0503050000020004" pitchFamily="34" charset="0"/>
              </a:rPr>
              <a:t> </a:t>
            </a:r>
            <a:r>
              <a:rPr lang="en-US" sz="1200" i="0" dirty="0" err="1">
                <a:solidFill>
                  <a:srgbClr val="212832"/>
                </a:solidFill>
                <a:effectLst/>
                <a:latin typeface="Fira Sans" panose="020B0503050000020004" pitchFamily="34" charset="0"/>
              </a:rPr>
              <a:t>elemen</a:t>
            </a:r>
            <a:r>
              <a:rPr lang="en-US" sz="1200" i="0" dirty="0">
                <a:solidFill>
                  <a:srgbClr val="212832"/>
                </a:solidFill>
                <a:effectLst/>
                <a:latin typeface="Fira Sans" panose="020B0503050000020004" pitchFamily="34" charset="0"/>
              </a:rPr>
              <a:t> </a:t>
            </a:r>
            <a:r>
              <a:rPr lang="en-US" sz="1200" i="0" dirty="0" err="1">
                <a:solidFill>
                  <a:srgbClr val="212832"/>
                </a:solidFill>
                <a:effectLst/>
                <a:latin typeface="Fira Sans" panose="020B0503050000020004" pitchFamily="34" charset="0"/>
              </a:rPr>
              <a:t>kunci</a:t>
            </a:r>
            <a:r>
              <a:rPr lang="en-US" sz="1200" i="0" dirty="0">
                <a:solidFill>
                  <a:srgbClr val="212832"/>
                </a:solidFill>
                <a:effectLst/>
                <a:latin typeface="Fira Sans" panose="020B0503050000020004" pitchFamily="34" charset="0"/>
              </a:rPr>
              <a:t> yang </a:t>
            </a:r>
            <a:r>
              <a:rPr lang="en-US" sz="1200" i="0" dirty="0" err="1">
                <a:solidFill>
                  <a:srgbClr val="212832"/>
                </a:solidFill>
                <a:effectLst/>
                <a:latin typeface="Fira Sans" panose="020B0503050000020004" pitchFamily="34" charset="0"/>
              </a:rPr>
              <a:t>perlu</a:t>
            </a:r>
            <a:r>
              <a:rPr lang="en-US" sz="1200" i="0" dirty="0">
                <a:solidFill>
                  <a:srgbClr val="212832"/>
                </a:solidFill>
                <a:effectLst/>
                <a:latin typeface="Fira Sans" panose="020B0503050000020004" pitchFamily="34" charset="0"/>
              </a:rPr>
              <a:t> Anda </a:t>
            </a:r>
            <a:r>
              <a:rPr lang="en-US" sz="1200" i="0" dirty="0" err="1">
                <a:solidFill>
                  <a:srgbClr val="212832"/>
                </a:solidFill>
                <a:effectLst/>
                <a:latin typeface="Fira Sans" panose="020B0503050000020004" pitchFamily="34" charset="0"/>
              </a:rPr>
              <a:t>ketahui</a:t>
            </a:r>
            <a:r>
              <a:rPr lang="en-US" sz="1200" i="0" dirty="0">
                <a:solidFill>
                  <a:srgbClr val="212832"/>
                </a:solidFill>
                <a:effectLst/>
                <a:latin typeface="Fira Sans" panose="020B0503050000020004" pitchFamily="34" charset="0"/>
              </a:rPr>
              <a:t>:</a:t>
            </a:r>
          </a:p>
          <a:p>
            <a:pPr algn="just"/>
            <a:endParaRPr lang="en-US" sz="1200" i="0" dirty="0">
              <a:solidFill>
                <a:srgbClr val="212832"/>
              </a:solidFill>
              <a:effectLst/>
              <a:latin typeface="Fira Sans" panose="020B0503050000020004" pitchFamily="34" charset="0"/>
            </a:endParaRPr>
          </a:p>
          <a:p>
            <a:pPr marL="285750" indent="-285750">
              <a:buFont typeface="Arial" panose="020B0604020202020204" pitchFamily="34" charset="0"/>
              <a:buChar char="•"/>
            </a:pPr>
            <a:r>
              <a:rPr lang="en-US" sz="1200" b="1" i="0" dirty="0">
                <a:solidFill>
                  <a:schemeClr val="accent4"/>
                </a:solidFill>
                <a:effectLst/>
                <a:latin typeface="Fira Sans" panose="020B0503050000020004" pitchFamily="34" charset="0"/>
              </a:rPr>
              <a:t>Toolbar</a:t>
            </a:r>
            <a:r>
              <a:rPr lang="en-US" sz="1200" b="0" i="0" dirty="0">
                <a:solidFill>
                  <a:srgbClr val="212832"/>
                </a:solidFill>
                <a:effectLst/>
                <a:latin typeface="Fira Sans" panose="020B0503050000020004" pitchFamily="34" charset="0"/>
              </a:rPr>
              <a:t>: </a:t>
            </a:r>
            <a:r>
              <a:rPr lang="en-US" sz="1200" b="0" i="0" dirty="0" err="1">
                <a:solidFill>
                  <a:srgbClr val="212832"/>
                </a:solidFill>
                <a:effectLst/>
                <a:latin typeface="Fira Sans" panose="020B0503050000020004" pitchFamily="34" charset="0"/>
              </a:rPr>
              <a:t>Menyediakan</a:t>
            </a:r>
            <a:r>
              <a:rPr lang="en-US" sz="1200" b="0" i="0" dirty="0">
                <a:solidFill>
                  <a:srgbClr val="212832"/>
                </a:solidFill>
                <a:effectLst/>
                <a:latin typeface="Fira Sans" panose="020B0503050000020004" pitchFamily="34" charset="0"/>
              </a:rPr>
              <a:t> </a:t>
            </a:r>
            <a:r>
              <a:rPr lang="en-US" sz="1200" b="0" i="0" dirty="0" err="1">
                <a:solidFill>
                  <a:srgbClr val="212832"/>
                </a:solidFill>
                <a:effectLst/>
                <a:latin typeface="Fira Sans" panose="020B0503050000020004" pitchFamily="34" charset="0"/>
              </a:rPr>
              <a:t>akses</a:t>
            </a:r>
            <a:r>
              <a:rPr lang="en-US" sz="1200" b="0" i="0" dirty="0">
                <a:solidFill>
                  <a:srgbClr val="212832"/>
                </a:solidFill>
                <a:effectLst/>
                <a:latin typeface="Fira Sans" panose="020B0503050000020004" pitchFamily="34" charset="0"/>
              </a:rPr>
              <a:t> </a:t>
            </a:r>
            <a:r>
              <a:rPr lang="en-US" sz="1200" b="0" i="0" dirty="0" err="1">
                <a:solidFill>
                  <a:srgbClr val="212832"/>
                </a:solidFill>
                <a:effectLst/>
                <a:latin typeface="Fira Sans" panose="020B0503050000020004" pitchFamily="34" charset="0"/>
              </a:rPr>
              <a:t>cepat</a:t>
            </a:r>
            <a:r>
              <a:rPr lang="en-US" sz="1200" b="0" i="0" dirty="0">
                <a:solidFill>
                  <a:srgbClr val="212832"/>
                </a:solidFill>
                <a:effectLst/>
                <a:latin typeface="Fira Sans" panose="020B0503050000020004" pitchFamily="34" charset="0"/>
              </a:rPr>
              <a:t> </a:t>
            </a:r>
            <a:r>
              <a:rPr lang="en-US" sz="1200" b="0" i="0" dirty="0" err="1">
                <a:solidFill>
                  <a:srgbClr val="212832"/>
                </a:solidFill>
                <a:effectLst/>
                <a:latin typeface="Fira Sans" panose="020B0503050000020004" pitchFamily="34" charset="0"/>
              </a:rPr>
              <a:t>ke</a:t>
            </a:r>
            <a:r>
              <a:rPr lang="en-US" sz="1200" b="0" i="0" dirty="0">
                <a:solidFill>
                  <a:srgbClr val="212832"/>
                </a:solidFill>
                <a:effectLst/>
                <a:latin typeface="Fira Sans" panose="020B0503050000020004" pitchFamily="34" charset="0"/>
              </a:rPr>
              <a:t> </a:t>
            </a:r>
            <a:r>
              <a:rPr lang="en-US" sz="1200" b="0" i="0" dirty="0" err="1">
                <a:solidFill>
                  <a:srgbClr val="212832"/>
                </a:solidFill>
                <a:effectLst/>
                <a:latin typeface="Fira Sans" panose="020B0503050000020004" pitchFamily="34" charset="0"/>
              </a:rPr>
              <a:t>fungsi</a:t>
            </a:r>
            <a:r>
              <a:rPr lang="en-US" sz="1200" b="0" i="0" dirty="0">
                <a:solidFill>
                  <a:srgbClr val="212832"/>
                </a:solidFill>
                <a:effectLst/>
                <a:latin typeface="Fira Sans" panose="020B0503050000020004" pitchFamily="34" charset="0"/>
              </a:rPr>
              <a:t> </a:t>
            </a:r>
            <a:r>
              <a:rPr lang="en-US" sz="1200" b="0" i="0" dirty="0" err="1">
                <a:solidFill>
                  <a:srgbClr val="212832"/>
                </a:solidFill>
                <a:effectLst/>
                <a:latin typeface="Fira Sans" panose="020B0503050000020004" pitchFamily="34" charset="0"/>
              </a:rPr>
              <a:t>penting</a:t>
            </a:r>
            <a:r>
              <a:rPr lang="en-US" sz="1200" b="0" i="0" dirty="0">
                <a:solidFill>
                  <a:srgbClr val="212832"/>
                </a:solidFill>
                <a:effectLst/>
                <a:latin typeface="Fira Sans" panose="020B0503050000020004" pitchFamily="34" charset="0"/>
              </a:rPr>
              <a:t> </a:t>
            </a:r>
            <a:r>
              <a:rPr lang="en-US" sz="1200" b="0" i="0" dirty="0" err="1">
                <a:solidFill>
                  <a:srgbClr val="212832"/>
                </a:solidFill>
                <a:effectLst/>
                <a:latin typeface="Fira Sans" panose="020B0503050000020004" pitchFamily="34" charset="0"/>
              </a:rPr>
              <a:t>seperti</a:t>
            </a:r>
            <a:r>
              <a:rPr lang="en-US" sz="1200" b="0" i="0" dirty="0">
                <a:solidFill>
                  <a:srgbClr val="212832"/>
                </a:solidFill>
                <a:effectLst/>
                <a:latin typeface="Fira Sans" panose="020B0503050000020004" pitchFamily="34" charset="0"/>
              </a:rPr>
              <a:t> </a:t>
            </a:r>
            <a:r>
              <a:rPr lang="en-US" sz="1200" b="0" i="0" dirty="0" err="1">
                <a:solidFill>
                  <a:srgbClr val="212832"/>
                </a:solidFill>
                <a:effectLst/>
                <a:latin typeface="Fira Sans" panose="020B0503050000020004" pitchFamily="34" charset="0"/>
              </a:rPr>
              <a:t>buka</a:t>
            </a:r>
            <a:r>
              <a:rPr lang="en-US" sz="1200" b="0" i="0" dirty="0">
                <a:solidFill>
                  <a:srgbClr val="212832"/>
                </a:solidFill>
                <a:effectLst/>
                <a:latin typeface="Fira Sans" panose="020B0503050000020004" pitchFamily="34" charset="0"/>
              </a:rPr>
              <a:t> file, </a:t>
            </a:r>
            <a:r>
              <a:rPr lang="en-US" sz="1200" b="0" i="0" dirty="0" err="1">
                <a:solidFill>
                  <a:srgbClr val="212832"/>
                </a:solidFill>
                <a:effectLst/>
                <a:latin typeface="Fira Sans" panose="020B0503050000020004" pitchFamily="34" charset="0"/>
              </a:rPr>
              <a:t>simpan</a:t>
            </a:r>
            <a:r>
              <a:rPr lang="en-US" sz="1200" b="0" i="0" dirty="0">
                <a:solidFill>
                  <a:srgbClr val="212832"/>
                </a:solidFill>
                <a:effectLst/>
                <a:latin typeface="Fira Sans" panose="020B0503050000020004" pitchFamily="34" charset="0"/>
              </a:rPr>
              <a:t>, dan </a:t>
            </a:r>
            <a:r>
              <a:rPr lang="en-US" sz="1200" b="0" i="0" dirty="0" err="1">
                <a:solidFill>
                  <a:srgbClr val="212832"/>
                </a:solidFill>
                <a:effectLst/>
                <a:latin typeface="Fira Sans" panose="020B0503050000020004" pitchFamily="34" charset="0"/>
              </a:rPr>
              <a:t>jalankan</a:t>
            </a:r>
            <a:r>
              <a:rPr lang="en-US" sz="1200" b="0" i="0" dirty="0">
                <a:solidFill>
                  <a:srgbClr val="212832"/>
                </a:solidFill>
                <a:effectLst/>
                <a:latin typeface="Fira Sans" panose="020B0503050000020004" pitchFamily="34" charset="0"/>
              </a:rPr>
              <a:t> </a:t>
            </a:r>
            <a:r>
              <a:rPr lang="en-US" sz="1200" b="0" i="0" dirty="0" err="1">
                <a:solidFill>
                  <a:srgbClr val="212832"/>
                </a:solidFill>
                <a:effectLst/>
                <a:latin typeface="Fira Sans" panose="020B0503050000020004" pitchFamily="34" charset="0"/>
              </a:rPr>
              <a:t>kode</a:t>
            </a:r>
            <a:r>
              <a:rPr lang="en-US" sz="1200" b="0" i="0" dirty="0">
                <a:solidFill>
                  <a:srgbClr val="212832"/>
                </a:solidFill>
                <a:effectLst/>
                <a:latin typeface="Fira Sans" panose="020B0503050000020004" pitchFamily="34" charset="0"/>
              </a:rPr>
              <a:t>.</a:t>
            </a:r>
          </a:p>
          <a:p>
            <a:endParaRPr lang="en-US" sz="1200" b="0" i="0" dirty="0">
              <a:solidFill>
                <a:srgbClr val="212832"/>
              </a:solidFill>
              <a:effectLst/>
              <a:latin typeface="Fira Sans" panose="020B0503050000020004" pitchFamily="34" charset="0"/>
            </a:endParaRPr>
          </a:p>
          <a:p>
            <a:pPr marL="285750" indent="-285750">
              <a:buFont typeface="Arial" panose="020B0604020202020204" pitchFamily="34" charset="0"/>
              <a:buChar char="•"/>
            </a:pPr>
            <a:r>
              <a:rPr lang="en-US" sz="1200" b="1" i="0" dirty="0">
                <a:solidFill>
                  <a:schemeClr val="accent4"/>
                </a:solidFill>
                <a:effectLst/>
                <a:latin typeface="Fira Sans" panose="020B0503050000020004" pitchFamily="34" charset="0"/>
              </a:rPr>
              <a:t>Sidebar</a:t>
            </a:r>
            <a:r>
              <a:rPr lang="en-US" sz="1200" b="0" i="0" dirty="0">
                <a:solidFill>
                  <a:srgbClr val="212832"/>
                </a:solidFill>
                <a:effectLst/>
                <a:latin typeface="Fira Sans" panose="020B0503050000020004" pitchFamily="34" charset="0"/>
              </a:rPr>
              <a:t>: </a:t>
            </a:r>
            <a:r>
              <a:rPr lang="en-US" sz="1200" b="0" i="0" dirty="0" err="1">
                <a:solidFill>
                  <a:srgbClr val="212832"/>
                </a:solidFill>
                <a:effectLst/>
                <a:latin typeface="Fira Sans" panose="020B0503050000020004" pitchFamily="34" charset="0"/>
              </a:rPr>
              <a:t>Tempat</a:t>
            </a:r>
            <a:r>
              <a:rPr lang="en-US" sz="1200" b="0" i="0" dirty="0">
                <a:solidFill>
                  <a:srgbClr val="212832"/>
                </a:solidFill>
                <a:effectLst/>
                <a:latin typeface="Fira Sans" panose="020B0503050000020004" pitchFamily="34" charset="0"/>
              </a:rPr>
              <a:t> </a:t>
            </a:r>
            <a:r>
              <a:rPr lang="en-US" sz="1200" b="0" i="0" dirty="0" err="1">
                <a:solidFill>
                  <a:srgbClr val="212832"/>
                </a:solidFill>
                <a:effectLst/>
                <a:latin typeface="Fira Sans" panose="020B0503050000020004" pitchFamily="34" charset="0"/>
              </a:rPr>
              <a:t>untuk</a:t>
            </a:r>
            <a:r>
              <a:rPr lang="en-US" sz="1200" b="0" i="0" dirty="0">
                <a:solidFill>
                  <a:srgbClr val="212832"/>
                </a:solidFill>
                <a:effectLst/>
                <a:latin typeface="Fira Sans" panose="020B0503050000020004" pitchFamily="34" charset="0"/>
              </a:rPr>
              <a:t> </a:t>
            </a:r>
            <a:r>
              <a:rPr lang="en-US" sz="1200" b="0" i="0" dirty="0" err="1">
                <a:solidFill>
                  <a:srgbClr val="212832"/>
                </a:solidFill>
                <a:effectLst/>
                <a:latin typeface="Fira Sans" panose="020B0503050000020004" pitchFamily="34" charset="0"/>
              </a:rPr>
              <a:t>mengelola</a:t>
            </a:r>
            <a:r>
              <a:rPr lang="en-US" sz="1200" b="0" i="0" dirty="0">
                <a:solidFill>
                  <a:srgbClr val="212832"/>
                </a:solidFill>
                <a:effectLst/>
                <a:latin typeface="Fira Sans" panose="020B0503050000020004" pitchFamily="34" charset="0"/>
              </a:rPr>
              <a:t> </a:t>
            </a:r>
            <a:r>
              <a:rPr lang="en-US" sz="1200" b="0" i="0" dirty="0" err="1">
                <a:solidFill>
                  <a:srgbClr val="212832"/>
                </a:solidFill>
                <a:effectLst/>
                <a:latin typeface="Fira Sans" panose="020B0503050000020004" pitchFamily="34" charset="0"/>
              </a:rPr>
              <a:t>proyek</a:t>
            </a:r>
            <a:r>
              <a:rPr lang="en-US" sz="1200" b="0" i="0" dirty="0">
                <a:solidFill>
                  <a:srgbClr val="212832"/>
                </a:solidFill>
                <a:effectLst/>
                <a:latin typeface="Fira Sans" panose="020B0503050000020004" pitchFamily="34" charset="0"/>
              </a:rPr>
              <a:t> dan </a:t>
            </a:r>
            <a:r>
              <a:rPr lang="en-US" sz="1200" b="0" i="0" dirty="0" err="1">
                <a:solidFill>
                  <a:srgbClr val="212832"/>
                </a:solidFill>
                <a:effectLst/>
                <a:latin typeface="Fira Sans" panose="020B0503050000020004" pitchFamily="34" charset="0"/>
              </a:rPr>
              <a:t>ekstensi</a:t>
            </a:r>
            <a:r>
              <a:rPr lang="en-US" sz="1200" b="0" i="0" dirty="0">
                <a:solidFill>
                  <a:srgbClr val="212832"/>
                </a:solidFill>
                <a:effectLst/>
                <a:latin typeface="Fira Sans" panose="020B0503050000020004" pitchFamily="34" charset="0"/>
              </a:rPr>
              <a:t> yang </a:t>
            </a:r>
            <a:r>
              <a:rPr lang="en-US" sz="1200" b="0" i="0" dirty="0" err="1">
                <a:solidFill>
                  <a:srgbClr val="212832"/>
                </a:solidFill>
                <a:effectLst/>
                <a:latin typeface="Fira Sans" panose="020B0503050000020004" pitchFamily="34" charset="0"/>
              </a:rPr>
              <a:t>terpasang</a:t>
            </a:r>
            <a:r>
              <a:rPr lang="en-US" sz="1200" b="0" i="0" dirty="0">
                <a:solidFill>
                  <a:srgbClr val="212832"/>
                </a:solidFill>
                <a:effectLst/>
                <a:latin typeface="Fira Sans" panose="020B0503050000020004" pitchFamily="34" charset="0"/>
              </a:rPr>
              <a:t>.</a:t>
            </a:r>
          </a:p>
          <a:p>
            <a:endParaRPr lang="en-US" sz="1200" b="0" i="0" dirty="0">
              <a:solidFill>
                <a:srgbClr val="212832"/>
              </a:solidFill>
              <a:effectLst/>
              <a:latin typeface="Fira Sans" panose="020B0503050000020004" pitchFamily="34" charset="0"/>
            </a:endParaRPr>
          </a:p>
          <a:p>
            <a:pPr marL="285750" indent="-285750">
              <a:buFont typeface="Arial" panose="020B0604020202020204" pitchFamily="34" charset="0"/>
              <a:buChar char="•"/>
            </a:pPr>
            <a:r>
              <a:rPr lang="en-US" sz="1200" b="1" i="0" dirty="0">
                <a:solidFill>
                  <a:schemeClr val="accent4"/>
                </a:solidFill>
                <a:effectLst/>
                <a:latin typeface="Fira Sans" panose="020B0503050000020004" pitchFamily="34" charset="0"/>
              </a:rPr>
              <a:t>Editor</a:t>
            </a:r>
            <a:r>
              <a:rPr lang="en-US" sz="1200" b="0" i="0" dirty="0">
                <a:solidFill>
                  <a:srgbClr val="212832"/>
                </a:solidFill>
                <a:effectLst/>
                <a:latin typeface="Fira Sans" panose="020B0503050000020004" pitchFamily="34" charset="0"/>
              </a:rPr>
              <a:t>: </a:t>
            </a:r>
            <a:r>
              <a:rPr lang="en-US" sz="1200" b="0" i="0" dirty="0" err="1">
                <a:solidFill>
                  <a:srgbClr val="212832"/>
                </a:solidFill>
                <a:effectLst/>
                <a:latin typeface="Fira Sans" panose="020B0503050000020004" pitchFamily="34" charset="0"/>
              </a:rPr>
              <a:t>Tempat</a:t>
            </a:r>
            <a:r>
              <a:rPr lang="en-US" sz="1200" b="0" i="0" dirty="0">
                <a:solidFill>
                  <a:srgbClr val="212832"/>
                </a:solidFill>
                <a:effectLst/>
                <a:latin typeface="Fira Sans" panose="020B0503050000020004" pitchFamily="34" charset="0"/>
              </a:rPr>
              <a:t> di mana Anda </a:t>
            </a:r>
            <a:r>
              <a:rPr lang="en-US" sz="1200" b="0" i="0" dirty="0" err="1">
                <a:solidFill>
                  <a:srgbClr val="212832"/>
                </a:solidFill>
                <a:effectLst/>
                <a:latin typeface="Fira Sans" panose="020B0503050000020004" pitchFamily="34" charset="0"/>
              </a:rPr>
              <a:t>akan</a:t>
            </a:r>
            <a:r>
              <a:rPr lang="en-US" sz="1200" b="0" i="0" dirty="0">
                <a:solidFill>
                  <a:srgbClr val="212832"/>
                </a:solidFill>
                <a:effectLst/>
                <a:latin typeface="Fira Sans" panose="020B0503050000020004" pitchFamily="34" charset="0"/>
              </a:rPr>
              <a:t> </a:t>
            </a:r>
            <a:r>
              <a:rPr lang="en-US" sz="1200" b="0" i="0" dirty="0" err="1">
                <a:solidFill>
                  <a:srgbClr val="212832"/>
                </a:solidFill>
                <a:effectLst/>
                <a:latin typeface="Fira Sans" panose="020B0503050000020004" pitchFamily="34" charset="0"/>
              </a:rPr>
              <a:t>menulis</a:t>
            </a:r>
            <a:r>
              <a:rPr lang="en-US" sz="1200" b="0" i="0" dirty="0">
                <a:solidFill>
                  <a:srgbClr val="212832"/>
                </a:solidFill>
                <a:effectLst/>
                <a:latin typeface="Fira Sans" panose="020B0503050000020004" pitchFamily="34" charset="0"/>
              </a:rPr>
              <a:t> </a:t>
            </a:r>
            <a:r>
              <a:rPr lang="en-US" sz="1200" b="0" i="0" dirty="0" err="1">
                <a:solidFill>
                  <a:srgbClr val="212832"/>
                </a:solidFill>
                <a:effectLst/>
                <a:latin typeface="Fira Sans" panose="020B0503050000020004" pitchFamily="34" charset="0"/>
              </a:rPr>
              <a:t>kode</a:t>
            </a:r>
            <a:r>
              <a:rPr lang="en-US" sz="1200" b="0" i="0" dirty="0">
                <a:solidFill>
                  <a:srgbClr val="212832"/>
                </a:solidFill>
                <a:effectLst/>
                <a:latin typeface="Fira Sans" panose="020B0503050000020004" pitchFamily="34" charset="0"/>
              </a:rPr>
              <a:t> Anda, </a:t>
            </a:r>
            <a:r>
              <a:rPr lang="en-US" sz="1200" b="0" i="0" dirty="0" err="1">
                <a:solidFill>
                  <a:srgbClr val="212832"/>
                </a:solidFill>
                <a:effectLst/>
                <a:latin typeface="Fira Sans" panose="020B0503050000020004" pitchFamily="34" charset="0"/>
              </a:rPr>
              <a:t>dengan</a:t>
            </a:r>
            <a:r>
              <a:rPr lang="en-US" sz="1200" b="0" i="0" dirty="0">
                <a:solidFill>
                  <a:srgbClr val="212832"/>
                </a:solidFill>
                <a:effectLst/>
                <a:latin typeface="Fira Sans" panose="020B0503050000020004" pitchFamily="34" charset="0"/>
              </a:rPr>
              <a:t> </a:t>
            </a:r>
            <a:r>
              <a:rPr lang="en-US" sz="1200" b="0" i="0" dirty="0" err="1">
                <a:solidFill>
                  <a:srgbClr val="212832"/>
                </a:solidFill>
                <a:effectLst/>
                <a:latin typeface="Fira Sans" panose="020B0503050000020004" pitchFamily="34" charset="0"/>
              </a:rPr>
              <a:t>penyorotan</a:t>
            </a:r>
            <a:r>
              <a:rPr lang="en-US" sz="1200" b="0" i="0" dirty="0">
                <a:solidFill>
                  <a:srgbClr val="212832"/>
                </a:solidFill>
                <a:effectLst/>
                <a:latin typeface="Fira Sans" panose="020B0503050000020004" pitchFamily="34" charset="0"/>
              </a:rPr>
              <a:t> </a:t>
            </a:r>
            <a:r>
              <a:rPr lang="en-US" sz="1200" b="0" i="0" dirty="0" err="1">
                <a:solidFill>
                  <a:srgbClr val="212832"/>
                </a:solidFill>
                <a:effectLst/>
                <a:latin typeface="Fira Sans" panose="020B0503050000020004" pitchFamily="34" charset="0"/>
              </a:rPr>
              <a:t>sintaksis</a:t>
            </a:r>
            <a:r>
              <a:rPr lang="en-US" sz="1200" b="0" i="0" dirty="0">
                <a:solidFill>
                  <a:srgbClr val="212832"/>
                </a:solidFill>
                <a:effectLst/>
                <a:latin typeface="Fira Sans" panose="020B0503050000020004" pitchFamily="34" charset="0"/>
              </a:rPr>
              <a:t> yang </a:t>
            </a:r>
            <a:r>
              <a:rPr lang="en-US" sz="1200" b="0" i="0" dirty="0" err="1">
                <a:solidFill>
                  <a:srgbClr val="212832"/>
                </a:solidFill>
                <a:effectLst/>
                <a:latin typeface="Fira Sans" panose="020B0503050000020004" pitchFamily="34" charset="0"/>
              </a:rPr>
              <a:t>cerdas</a:t>
            </a:r>
            <a:r>
              <a:rPr lang="en-US" sz="1200" b="0" i="0" dirty="0">
                <a:solidFill>
                  <a:srgbClr val="212832"/>
                </a:solidFill>
                <a:effectLst/>
                <a:latin typeface="Fira Sans" panose="020B0503050000020004" pitchFamily="34" charset="0"/>
              </a:rPr>
              <a:t>.</a:t>
            </a:r>
          </a:p>
          <a:p>
            <a:endParaRPr lang="en-US" sz="1200" b="0" i="0" dirty="0">
              <a:solidFill>
                <a:srgbClr val="212832"/>
              </a:solidFill>
              <a:effectLst/>
              <a:latin typeface="Fira Sans" panose="020B0503050000020004" pitchFamily="34" charset="0"/>
            </a:endParaRPr>
          </a:p>
          <a:p>
            <a:pPr marL="285750" indent="-285750">
              <a:buFont typeface="Arial" panose="020B0604020202020204" pitchFamily="34" charset="0"/>
              <a:buChar char="•"/>
            </a:pPr>
            <a:r>
              <a:rPr lang="en-US" sz="1200" b="1" i="0" dirty="0">
                <a:solidFill>
                  <a:schemeClr val="accent4"/>
                </a:solidFill>
                <a:effectLst/>
                <a:latin typeface="Fira Sans" panose="020B0503050000020004" pitchFamily="34" charset="0"/>
              </a:rPr>
              <a:t>Integrasi Git</a:t>
            </a:r>
            <a:r>
              <a:rPr lang="en-US" sz="1200" b="0" i="0" dirty="0">
                <a:solidFill>
                  <a:srgbClr val="212832"/>
                </a:solidFill>
                <a:effectLst/>
                <a:latin typeface="Fira Sans" panose="020B0503050000020004" pitchFamily="34" charset="0"/>
              </a:rPr>
              <a:t>: </a:t>
            </a:r>
            <a:r>
              <a:rPr lang="en-US" sz="1200" b="0" i="0" dirty="0" err="1">
                <a:solidFill>
                  <a:srgbClr val="212832"/>
                </a:solidFill>
                <a:effectLst/>
                <a:latin typeface="Fira Sans" panose="020B0503050000020004" pitchFamily="34" charset="0"/>
              </a:rPr>
              <a:t>Memudahkan</a:t>
            </a:r>
            <a:r>
              <a:rPr lang="en-US" sz="1200" b="0" i="0" dirty="0">
                <a:solidFill>
                  <a:srgbClr val="212832"/>
                </a:solidFill>
                <a:effectLst/>
                <a:latin typeface="Fira Sans" panose="020B0503050000020004" pitchFamily="34" charset="0"/>
              </a:rPr>
              <a:t> </a:t>
            </a:r>
            <a:r>
              <a:rPr lang="en-US" sz="1200" b="0" i="0" dirty="0" err="1">
                <a:solidFill>
                  <a:srgbClr val="212832"/>
                </a:solidFill>
                <a:effectLst/>
                <a:latin typeface="Fira Sans" panose="020B0503050000020004" pitchFamily="34" charset="0"/>
              </a:rPr>
              <a:t>pengembangan</a:t>
            </a:r>
            <a:r>
              <a:rPr lang="en-US" sz="1200" b="0" i="0" dirty="0">
                <a:solidFill>
                  <a:srgbClr val="212832"/>
                </a:solidFill>
                <a:effectLst/>
                <a:latin typeface="Fira Sans" panose="020B0503050000020004" pitchFamily="34" charset="0"/>
              </a:rPr>
              <a:t> </a:t>
            </a:r>
            <a:r>
              <a:rPr lang="en-US" sz="1200" b="0" i="0" dirty="0" err="1">
                <a:solidFill>
                  <a:srgbClr val="212832"/>
                </a:solidFill>
                <a:effectLst/>
                <a:latin typeface="Fira Sans" panose="020B0503050000020004" pitchFamily="34" charset="0"/>
              </a:rPr>
              <a:t>berbasis</a:t>
            </a:r>
            <a:r>
              <a:rPr lang="en-US" sz="1200" b="0" i="0" dirty="0">
                <a:solidFill>
                  <a:srgbClr val="212832"/>
                </a:solidFill>
                <a:effectLst/>
                <a:latin typeface="Fira Sans" panose="020B0503050000020004" pitchFamily="34" charset="0"/>
              </a:rPr>
              <a:t> Git.</a:t>
            </a:r>
          </a:p>
        </p:txBody>
      </p:sp>
    </p:spTree>
    <p:extLst>
      <p:ext uri="{BB962C8B-B14F-4D97-AF65-F5344CB8AC3E}">
        <p14:creationId xmlns:p14="http://schemas.microsoft.com/office/powerpoint/2010/main" val="36698255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418" name="Google Shape;418;p15"/>
          <p:cNvSpPr txBox="1"/>
          <p:nvPr/>
        </p:nvSpPr>
        <p:spPr>
          <a:xfrm>
            <a:off x="710058" y="140823"/>
            <a:ext cx="7723500" cy="48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solidFill>
                  <a:srgbClr val="2A4762"/>
                </a:solidFill>
                <a:latin typeface="Fira Sans Medium"/>
                <a:ea typeface="Fira Sans Medium"/>
                <a:cs typeface="Fira Sans Medium"/>
                <a:sym typeface="Fira Sans Medium"/>
              </a:rPr>
              <a:t>(UX) User Experience</a:t>
            </a:r>
            <a:endParaRPr sz="2800" dirty="0">
              <a:solidFill>
                <a:srgbClr val="2A4762"/>
              </a:solidFill>
              <a:latin typeface="Fira Sans Medium"/>
              <a:ea typeface="Fira Sans Medium"/>
              <a:cs typeface="Fira Sans Medium"/>
              <a:sym typeface="Fira Sans Medium"/>
            </a:endParaRPr>
          </a:p>
        </p:txBody>
      </p:sp>
      <p:pic>
        <p:nvPicPr>
          <p:cNvPr id="3" name="Picture 2">
            <a:extLst>
              <a:ext uri="{FF2B5EF4-FFF2-40B4-BE49-F238E27FC236}">
                <a16:creationId xmlns:a16="http://schemas.microsoft.com/office/drawing/2014/main" id="{8627C587-3FE0-52BF-C442-A0258A5A4E1C}"/>
              </a:ext>
            </a:extLst>
          </p:cNvPr>
          <p:cNvPicPr>
            <a:picLocks noChangeAspect="1"/>
          </p:cNvPicPr>
          <p:nvPr/>
        </p:nvPicPr>
        <p:blipFill>
          <a:blip r:embed="rId3"/>
          <a:srcRect/>
          <a:stretch/>
        </p:blipFill>
        <p:spPr>
          <a:xfrm>
            <a:off x="194465" y="1185558"/>
            <a:ext cx="4872835" cy="2772383"/>
          </a:xfrm>
          <a:prstGeom prst="rect">
            <a:avLst/>
          </a:prstGeom>
        </p:spPr>
      </p:pic>
      <p:sp>
        <p:nvSpPr>
          <p:cNvPr id="7" name="TextBox 6">
            <a:extLst>
              <a:ext uri="{FF2B5EF4-FFF2-40B4-BE49-F238E27FC236}">
                <a16:creationId xmlns:a16="http://schemas.microsoft.com/office/drawing/2014/main" id="{0B861384-C09A-B5BC-277A-B7F6BF732256}"/>
              </a:ext>
            </a:extLst>
          </p:cNvPr>
          <p:cNvSpPr txBox="1"/>
          <p:nvPr/>
        </p:nvSpPr>
        <p:spPr>
          <a:xfrm>
            <a:off x="5135015" y="1232921"/>
            <a:ext cx="3814520" cy="2677656"/>
          </a:xfrm>
          <a:prstGeom prst="rect">
            <a:avLst/>
          </a:prstGeom>
          <a:noFill/>
        </p:spPr>
        <p:txBody>
          <a:bodyPr wrap="square">
            <a:spAutoFit/>
          </a:bodyPr>
          <a:lstStyle/>
          <a:p>
            <a:pPr marL="171450" indent="-171450" algn="just">
              <a:buFont typeface="Arial" panose="020B0604020202020204" pitchFamily="34" charset="0"/>
              <a:buChar char="•"/>
            </a:pPr>
            <a:r>
              <a:rPr lang="en-US" sz="1200" b="1" i="0" dirty="0" err="1">
                <a:solidFill>
                  <a:schemeClr val="accent4"/>
                </a:solidFill>
                <a:effectLst/>
                <a:latin typeface="Fira Sans" panose="020B0503050000020004" pitchFamily="34" charset="0"/>
              </a:rPr>
              <a:t>Kemudahan</a:t>
            </a:r>
            <a:r>
              <a:rPr lang="en-US" sz="1200" b="1" i="0" dirty="0">
                <a:solidFill>
                  <a:schemeClr val="accent4"/>
                </a:solidFill>
                <a:effectLst/>
                <a:latin typeface="Fira Sans" panose="020B0503050000020004" pitchFamily="34" charset="0"/>
              </a:rPr>
              <a:t> </a:t>
            </a:r>
            <a:r>
              <a:rPr lang="en-US" sz="1200" b="1" i="0" dirty="0" err="1">
                <a:solidFill>
                  <a:schemeClr val="accent4"/>
                </a:solidFill>
                <a:effectLst/>
                <a:latin typeface="Fira Sans" panose="020B0503050000020004" pitchFamily="34" charset="0"/>
              </a:rPr>
              <a:t>Penggunaan</a:t>
            </a:r>
            <a:r>
              <a:rPr lang="en-US" sz="1200" i="0" dirty="0">
                <a:solidFill>
                  <a:schemeClr val="tx1"/>
                </a:solidFill>
                <a:effectLst/>
                <a:latin typeface="Fira Sans" panose="020B0503050000020004" pitchFamily="34" charset="0"/>
              </a:rPr>
              <a:t>: Visual Studio Code </a:t>
            </a:r>
            <a:r>
              <a:rPr lang="en-US" sz="1200" i="0" dirty="0" err="1">
                <a:solidFill>
                  <a:schemeClr val="tx1"/>
                </a:solidFill>
                <a:effectLst/>
                <a:latin typeface="Fira Sans" panose="020B0503050000020004" pitchFamily="34" charset="0"/>
              </a:rPr>
              <a:t>dirancang</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untuk</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menjadi</a:t>
            </a:r>
            <a:r>
              <a:rPr lang="en-US" sz="1200" i="0" dirty="0">
                <a:solidFill>
                  <a:schemeClr val="tx1"/>
                </a:solidFill>
                <a:effectLst/>
                <a:latin typeface="Fira Sans" panose="020B0503050000020004" pitchFamily="34" charset="0"/>
              </a:rPr>
              <a:t> user-friendly. </a:t>
            </a:r>
            <a:r>
              <a:rPr lang="en-US" sz="1200" i="0" dirty="0" err="1">
                <a:solidFill>
                  <a:schemeClr val="tx1"/>
                </a:solidFill>
                <a:effectLst/>
                <a:latin typeface="Fira Sans" panose="020B0503050000020004" pitchFamily="34" charset="0"/>
              </a:rPr>
              <a:t>Pemilihan</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tema</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pengaturan</a:t>
            </a:r>
            <a:r>
              <a:rPr lang="en-US" sz="1200" i="0" dirty="0">
                <a:solidFill>
                  <a:schemeClr val="tx1"/>
                </a:solidFill>
                <a:effectLst/>
                <a:latin typeface="Fira Sans" panose="020B0503050000020004" pitchFamily="34" charset="0"/>
              </a:rPr>
              <a:t>, dan </a:t>
            </a:r>
            <a:r>
              <a:rPr lang="en-US" sz="1200" i="0" dirty="0" err="1">
                <a:solidFill>
                  <a:schemeClr val="tx1"/>
                </a:solidFill>
                <a:effectLst/>
                <a:latin typeface="Fira Sans" panose="020B0503050000020004" pitchFamily="34" charset="0"/>
              </a:rPr>
              <a:t>konfigurasi</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ekstensi</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dapat</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disesuaikan</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dengan</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preferensi</a:t>
            </a:r>
            <a:r>
              <a:rPr lang="en-US" sz="1200" i="0" dirty="0">
                <a:solidFill>
                  <a:schemeClr val="tx1"/>
                </a:solidFill>
                <a:effectLst/>
                <a:latin typeface="Fira Sans" panose="020B0503050000020004" pitchFamily="34" charset="0"/>
              </a:rPr>
              <a:t> Anda.</a:t>
            </a:r>
          </a:p>
          <a:p>
            <a:pPr marL="171450" indent="-171450" algn="just">
              <a:buFont typeface="Arial" panose="020B0604020202020204" pitchFamily="34" charset="0"/>
              <a:buChar char="•"/>
            </a:pPr>
            <a:endParaRPr lang="en-US" sz="1200" i="0" dirty="0">
              <a:solidFill>
                <a:schemeClr val="tx1"/>
              </a:solidFill>
              <a:effectLst/>
              <a:latin typeface="Fira Sans" panose="020B0503050000020004" pitchFamily="34" charset="0"/>
            </a:endParaRPr>
          </a:p>
          <a:p>
            <a:pPr marL="171450" indent="-171450" algn="just">
              <a:buFont typeface="Arial" panose="020B0604020202020204" pitchFamily="34" charset="0"/>
              <a:buChar char="•"/>
            </a:pPr>
            <a:r>
              <a:rPr lang="en-US" sz="1200" b="1" i="0" dirty="0">
                <a:solidFill>
                  <a:schemeClr val="accent4"/>
                </a:solidFill>
                <a:effectLst/>
                <a:latin typeface="Fira Sans" panose="020B0503050000020004" pitchFamily="34" charset="0"/>
              </a:rPr>
              <a:t>Kinerja</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Aplikasi</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ini</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terkenal</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dengan</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kinerjanya</a:t>
            </a:r>
            <a:r>
              <a:rPr lang="en-US" sz="1200" i="0" dirty="0">
                <a:solidFill>
                  <a:schemeClr val="tx1"/>
                </a:solidFill>
                <a:effectLst/>
                <a:latin typeface="Fira Sans" panose="020B0503050000020004" pitchFamily="34" charset="0"/>
              </a:rPr>
              <a:t> yang </a:t>
            </a:r>
            <a:r>
              <a:rPr lang="en-US" sz="1200" i="0" dirty="0" err="1">
                <a:solidFill>
                  <a:schemeClr val="tx1"/>
                </a:solidFill>
                <a:effectLst/>
                <a:latin typeface="Fira Sans" panose="020B0503050000020004" pitchFamily="34" charset="0"/>
              </a:rPr>
              <a:t>cepat</a:t>
            </a:r>
            <a:r>
              <a:rPr lang="en-US" sz="1200" i="0" dirty="0">
                <a:solidFill>
                  <a:schemeClr val="tx1"/>
                </a:solidFill>
                <a:effectLst/>
                <a:latin typeface="Fira Sans" panose="020B0503050000020004" pitchFamily="34" charset="0"/>
              </a:rPr>
              <a:t> dan </a:t>
            </a:r>
            <a:r>
              <a:rPr lang="en-US" sz="1200" i="0" dirty="0" err="1">
                <a:solidFill>
                  <a:schemeClr val="tx1"/>
                </a:solidFill>
                <a:effectLst/>
                <a:latin typeface="Fira Sans" panose="020B0503050000020004" pitchFamily="34" charset="0"/>
              </a:rPr>
              <a:t>responsif</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bahkan</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ketika</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digunakan</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dalam</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proyek-proyek</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besar</a:t>
            </a:r>
            <a:r>
              <a:rPr lang="en-US" sz="1200" i="0" dirty="0">
                <a:solidFill>
                  <a:schemeClr val="tx1"/>
                </a:solidFill>
                <a:effectLst/>
                <a:latin typeface="Fira Sans" panose="020B0503050000020004" pitchFamily="34" charset="0"/>
              </a:rPr>
              <a:t>.</a:t>
            </a:r>
          </a:p>
          <a:p>
            <a:pPr marL="171450" indent="-171450" algn="just">
              <a:buFont typeface="Arial" panose="020B0604020202020204" pitchFamily="34" charset="0"/>
              <a:buChar char="•"/>
            </a:pPr>
            <a:endParaRPr lang="en-US" sz="1200" i="0" dirty="0">
              <a:solidFill>
                <a:schemeClr val="tx1"/>
              </a:solidFill>
              <a:effectLst/>
              <a:latin typeface="Fira Sans" panose="020B0503050000020004" pitchFamily="34" charset="0"/>
            </a:endParaRPr>
          </a:p>
          <a:p>
            <a:pPr marL="171450" indent="-171450" algn="just">
              <a:buFont typeface="Arial" panose="020B0604020202020204" pitchFamily="34" charset="0"/>
              <a:buChar char="•"/>
            </a:pPr>
            <a:r>
              <a:rPr lang="en-US" sz="1200" b="1" i="0" dirty="0" err="1">
                <a:solidFill>
                  <a:schemeClr val="accent4"/>
                </a:solidFill>
                <a:effectLst/>
                <a:latin typeface="Fira Sans" panose="020B0503050000020004" pitchFamily="34" charset="0"/>
              </a:rPr>
              <a:t>Pembaruan</a:t>
            </a:r>
            <a:r>
              <a:rPr lang="en-US" sz="1200" b="1" i="0" dirty="0">
                <a:solidFill>
                  <a:schemeClr val="accent4"/>
                </a:solidFill>
                <a:effectLst/>
                <a:latin typeface="Fira Sans" panose="020B0503050000020004" pitchFamily="34" charset="0"/>
              </a:rPr>
              <a:t> dan </a:t>
            </a:r>
            <a:r>
              <a:rPr lang="en-US" sz="1200" b="1" i="0" dirty="0" err="1">
                <a:solidFill>
                  <a:schemeClr val="accent4"/>
                </a:solidFill>
                <a:effectLst/>
                <a:latin typeface="Fira Sans" panose="020B0503050000020004" pitchFamily="34" charset="0"/>
              </a:rPr>
              <a:t>Ekstensi</a:t>
            </a:r>
            <a:r>
              <a:rPr lang="en-US" sz="1200" i="0" dirty="0">
                <a:solidFill>
                  <a:schemeClr val="tx1"/>
                </a:solidFill>
                <a:effectLst/>
                <a:latin typeface="Fira Sans" panose="020B0503050000020004" pitchFamily="34" charset="0"/>
              </a:rPr>
              <a:t>: Visual Studio Code </a:t>
            </a:r>
            <a:r>
              <a:rPr lang="en-US" sz="1200" i="0" dirty="0" err="1">
                <a:solidFill>
                  <a:schemeClr val="tx1"/>
                </a:solidFill>
                <a:effectLst/>
                <a:latin typeface="Fira Sans" panose="020B0503050000020004" pitchFamily="34" charset="0"/>
              </a:rPr>
              <a:t>secara</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berkala</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diperbarui</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dengan</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peningkatan</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kinerja</a:t>
            </a:r>
            <a:r>
              <a:rPr lang="en-US" sz="1200" i="0" dirty="0">
                <a:solidFill>
                  <a:schemeClr val="tx1"/>
                </a:solidFill>
                <a:effectLst/>
                <a:latin typeface="Fira Sans" panose="020B0503050000020004" pitchFamily="34" charset="0"/>
              </a:rPr>
              <a:t> dan </a:t>
            </a:r>
            <a:r>
              <a:rPr lang="en-US" sz="1200" i="0" dirty="0" err="1">
                <a:solidFill>
                  <a:schemeClr val="tx1"/>
                </a:solidFill>
                <a:effectLst/>
                <a:latin typeface="Fira Sans" panose="020B0503050000020004" pitchFamily="34" charset="0"/>
              </a:rPr>
              <a:t>fitur</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baru</a:t>
            </a:r>
            <a:r>
              <a:rPr lang="en-US" sz="1200" i="0" dirty="0">
                <a:solidFill>
                  <a:schemeClr val="tx1"/>
                </a:solidFill>
                <a:effectLst/>
                <a:latin typeface="Fira Sans" panose="020B0503050000020004" pitchFamily="34" charset="0"/>
              </a:rPr>
              <a:t>. Anda juga </a:t>
            </a:r>
            <a:r>
              <a:rPr lang="en-US" sz="1200" i="0" dirty="0" err="1">
                <a:solidFill>
                  <a:schemeClr val="tx1"/>
                </a:solidFill>
                <a:effectLst/>
                <a:latin typeface="Fira Sans" panose="020B0503050000020004" pitchFamily="34" charset="0"/>
              </a:rPr>
              <a:t>dapat</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mengunduh</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ekstensi</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untuk</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memperluas</a:t>
            </a:r>
            <a:r>
              <a:rPr lang="en-US" sz="1200" i="0" dirty="0">
                <a:solidFill>
                  <a:schemeClr val="tx1"/>
                </a:solidFill>
                <a:effectLst/>
                <a:latin typeface="Fira Sans" panose="020B0503050000020004" pitchFamily="34" charset="0"/>
              </a:rPr>
              <a:t> </a:t>
            </a:r>
            <a:r>
              <a:rPr lang="en-US" sz="1200" i="0" dirty="0" err="1">
                <a:solidFill>
                  <a:schemeClr val="tx1"/>
                </a:solidFill>
                <a:effectLst/>
                <a:latin typeface="Fira Sans" panose="020B0503050000020004" pitchFamily="34" charset="0"/>
              </a:rPr>
              <a:t>fungsionalitasnya</a:t>
            </a:r>
            <a:r>
              <a:rPr lang="en-US" sz="1200" i="0" dirty="0">
                <a:solidFill>
                  <a:schemeClr val="tx1"/>
                </a:solidFill>
                <a:effectLst/>
                <a:latin typeface="Fira Sans" panose="020B0503050000020004" pitchFamily="34" charset="0"/>
              </a:rPr>
              <a:t>.</a:t>
            </a:r>
            <a:endParaRPr lang="en-US" sz="1200" b="0" i="0" dirty="0">
              <a:solidFill>
                <a:schemeClr val="tx1"/>
              </a:solidFill>
              <a:effectLst/>
              <a:latin typeface="Fira Sans" panose="020B0503050000020004" pitchFamily="34" charset="0"/>
            </a:endParaRPr>
          </a:p>
        </p:txBody>
      </p:sp>
    </p:spTree>
    <p:extLst>
      <p:ext uri="{BB962C8B-B14F-4D97-AF65-F5344CB8AC3E}">
        <p14:creationId xmlns:p14="http://schemas.microsoft.com/office/powerpoint/2010/main" val="42139131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98"/>
        <p:cNvGrpSpPr/>
        <p:nvPr/>
      </p:nvGrpSpPr>
      <p:grpSpPr>
        <a:xfrm>
          <a:off x="0" y="0"/>
          <a:ext cx="0" cy="0"/>
          <a:chOff x="0" y="0"/>
          <a:chExt cx="0" cy="0"/>
        </a:xfrm>
      </p:grpSpPr>
      <p:sp>
        <p:nvSpPr>
          <p:cNvPr id="1500" name="Google Shape;1500;p18"/>
          <p:cNvSpPr/>
          <p:nvPr/>
        </p:nvSpPr>
        <p:spPr>
          <a:xfrm>
            <a:off x="3711162" y="539949"/>
            <a:ext cx="1435518" cy="783002"/>
          </a:xfrm>
          <a:custGeom>
            <a:avLst/>
            <a:gdLst/>
            <a:ahLst/>
            <a:cxnLst/>
            <a:rect l="l" t="t" r="r" b="b"/>
            <a:pathLst>
              <a:path w="32399" h="17672" extrusionOk="0">
                <a:moveTo>
                  <a:pt x="1" y="0"/>
                </a:moveTo>
                <a:lnTo>
                  <a:pt x="1" y="5985"/>
                </a:lnTo>
                <a:cubicBezTo>
                  <a:pt x="10990" y="5985"/>
                  <a:pt x="20966" y="10451"/>
                  <a:pt x="28186" y="17671"/>
                </a:cubicBezTo>
                <a:lnTo>
                  <a:pt x="32398" y="13459"/>
                </a:lnTo>
                <a:cubicBezTo>
                  <a:pt x="24101" y="5162"/>
                  <a:pt x="12637" y="0"/>
                  <a:pt x="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8"/>
          <p:cNvSpPr/>
          <p:nvPr/>
        </p:nvSpPr>
        <p:spPr>
          <a:xfrm>
            <a:off x="2685444" y="1545995"/>
            <a:ext cx="2051526" cy="2051482"/>
          </a:xfrm>
          <a:custGeom>
            <a:avLst/>
            <a:gdLst/>
            <a:ahLst/>
            <a:cxnLst/>
            <a:rect l="l" t="t" r="r" b="b"/>
            <a:pathLst>
              <a:path w="46302" h="46301" extrusionOk="0">
                <a:moveTo>
                  <a:pt x="23151" y="1"/>
                </a:moveTo>
                <a:cubicBezTo>
                  <a:pt x="10357" y="1"/>
                  <a:pt x="1" y="10356"/>
                  <a:pt x="1" y="23151"/>
                </a:cubicBezTo>
                <a:cubicBezTo>
                  <a:pt x="1" y="35945"/>
                  <a:pt x="10357" y="46301"/>
                  <a:pt x="23151" y="46301"/>
                </a:cubicBezTo>
                <a:cubicBezTo>
                  <a:pt x="35945" y="46301"/>
                  <a:pt x="46301" y="35945"/>
                  <a:pt x="46301" y="23151"/>
                </a:cubicBezTo>
                <a:cubicBezTo>
                  <a:pt x="46301" y="10356"/>
                  <a:pt x="35945" y="1"/>
                  <a:pt x="23151"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8"/>
          <p:cNvSpPr/>
          <p:nvPr/>
        </p:nvSpPr>
        <p:spPr>
          <a:xfrm>
            <a:off x="2735955" y="1684545"/>
            <a:ext cx="1949087" cy="1774382"/>
          </a:xfrm>
          <a:custGeom>
            <a:avLst/>
            <a:gdLst/>
            <a:ahLst/>
            <a:cxnLst/>
            <a:rect l="l" t="t" r="r" b="b"/>
            <a:pathLst>
              <a:path w="43990" h="40047" extrusionOk="0">
                <a:moveTo>
                  <a:pt x="21995" y="1"/>
                </a:moveTo>
                <a:cubicBezTo>
                  <a:pt x="16865" y="1"/>
                  <a:pt x="11734" y="1957"/>
                  <a:pt x="7823" y="5868"/>
                </a:cubicBezTo>
                <a:cubicBezTo>
                  <a:pt x="1" y="13690"/>
                  <a:pt x="1" y="26357"/>
                  <a:pt x="7823" y="34180"/>
                </a:cubicBezTo>
                <a:cubicBezTo>
                  <a:pt x="11734" y="38091"/>
                  <a:pt x="16865" y="40046"/>
                  <a:pt x="21995" y="40046"/>
                </a:cubicBezTo>
                <a:cubicBezTo>
                  <a:pt x="27126" y="40046"/>
                  <a:pt x="32256" y="38091"/>
                  <a:pt x="36167" y="34180"/>
                </a:cubicBezTo>
                <a:cubicBezTo>
                  <a:pt x="43989" y="26357"/>
                  <a:pt x="43989" y="13690"/>
                  <a:pt x="36167" y="5868"/>
                </a:cubicBezTo>
                <a:cubicBezTo>
                  <a:pt x="32256" y="1957"/>
                  <a:pt x="27126" y="1"/>
                  <a:pt x="219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roup 2">
            <a:extLst>
              <a:ext uri="{FF2B5EF4-FFF2-40B4-BE49-F238E27FC236}">
                <a16:creationId xmlns:a16="http://schemas.microsoft.com/office/drawing/2014/main" id="{965A59B9-E630-5483-56A9-A29F87A5D70C}"/>
              </a:ext>
            </a:extLst>
          </p:cNvPr>
          <p:cNvGrpSpPr/>
          <p:nvPr/>
        </p:nvGrpSpPr>
        <p:grpSpPr>
          <a:xfrm>
            <a:off x="4764972" y="2911286"/>
            <a:ext cx="450474" cy="392919"/>
            <a:chOff x="4764972" y="2911286"/>
            <a:chExt cx="450474" cy="392919"/>
          </a:xfrm>
        </p:grpSpPr>
        <p:sp>
          <p:nvSpPr>
            <p:cNvPr id="1514" name="Google Shape;1514;p18"/>
            <p:cNvSpPr/>
            <p:nvPr/>
          </p:nvSpPr>
          <p:spPr>
            <a:xfrm>
              <a:off x="4764972" y="3057235"/>
              <a:ext cx="71601" cy="26673"/>
            </a:xfrm>
            <a:custGeom>
              <a:avLst/>
              <a:gdLst/>
              <a:ahLst/>
              <a:cxnLst/>
              <a:rect l="l" t="t" r="r" b="b"/>
              <a:pathLst>
                <a:path w="1616" h="602" extrusionOk="0">
                  <a:moveTo>
                    <a:pt x="285" y="0"/>
                  </a:moveTo>
                  <a:cubicBezTo>
                    <a:pt x="127" y="0"/>
                    <a:pt x="0" y="127"/>
                    <a:pt x="0" y="317"/>
                  </a:cubicBezTo>
                  <a:cubicBezTo>
                    <a:pt x="0" y="475"/>
                    <a:pt x="127" y="602"/>
                    <a:pt x="285" y="602"/>
                  </a:cubicBezTo>
                  <a:lnTo>
                    <a:pt x="1331" y="602"/>
                  </a:lnTo>
                  <a:cubicBezTo>
                    <a:pt x="1489" y="602"/>
                    <a:pt x="1616" y="475"/>
                    <a:pt x="1616" y="317"/>
                  </a:cubicBezTo>
                  <a:cubicBezTo>
                    <a:pt x="1616" y="127"/>
                    <a:pt x="1489" y="0"/>
                    <a:pt x="1331"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8"/>
            <p:cNvSpPr/>
            <p:nvPr/>
          </p:nvSpPr>
          <p:spPr>
            <a:xfrm>
              <a:off x="4767763" y="2978944"/>
              <a:ext cx="67392" cy="47453"/>
            </a:xfrm>
            <a:custGeom>
              <a:avLst/>
              <a:gdLst/>
              <a:ahLst/>
              <a:cxnLst/>
              <a:rect l="l" t="t" r="r" b="b"/>
              <a:pathLst>
                <a:path w="1521" h="1071" extrusionOk="0">
                  <a:moveTo>
                    <a:pt x="318" y="1"/>
                  </a:moveTo>
                  <a:cubicBezTo>
                    <a:pt x="196" y="1"/>
                    <a:pt x="79" y="66"/>
                    <a:pt x="32" y="184"/>
                  </a:cubicBezTo>
                  <a:cubicBezTo>
                    <a:pt x="1" y="247"/>
                    <a:pt x="1" y="310"/>
                    <a:pt x="1" y="405"/>
                  </a:cubicBezTo>
                  <a:cubicBezTo>
                    <a:pt x="32" y="469"/>
                    <a:pt x="96" y="532"/>
                    <a:pt x="159" y="564"/>
                  </a:cubicBezTo>
                  <a:lnTo>
                    <a:pt x="1078" y="1039"/>
                  </a:lnTo>
                  <a:cubicBezTo>
                    <a:pt x="1109" y="1070"/>
                    <a:pt x="1173" y="1070"/>
                    <a:pt x="1204" y="1070"/>
                  </a:cubicBezTo>
                  <a:cubicBezTo>
                    <a:pt x="1331" y="1070"/>
                    <a:pt x="1426" y="1007"/>
                    <a:pt x="1489" y="912"/>
                  </a:cubicBezTo>
                  <a:cubicBezTo>
                    <a:pt x="1521" y="849"/>
                    <a:pt x="1521" y="754"/>
                    <a:pt x="1489" y="690"/>
                  </a:cubicBezTo>
                  <a:cubicBezTo>
                    <a:pt x="1458" y="595"/>
                    <a:pt x="1426" y="532"/>
                    <a:pt x="1331" y="500"/>
                  </a:cubicBezTo>
                  <a:lnTo>
                    <a:pt x="444" y="25"/>
                  </a:lnTo>
                  <a:cubicBezTo>
                    <a:pt x="403" y="9"/>
                    <a:pt x="360" y="1"/>
                    <a:pt x="318"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8"/>
            <p:cNvSpPr/>
            <p:nvPr/>
          </p:nvSpPr>
          <p:spPr>
            <a:xfrm>
              <a:off x="4783227" y="3110847"/>
              <a:ext cx="67392" cy="47453"/>
            </a:xfrm>
            <a:custGeom>
              <a:avLst/>
              <a:gdLst/>
              <a:ahLst/>
              <a:cxnLst/>
              <a:rect l="l" t="t" r="r" b="b"/>
              <a:pathLst>
                <a:path w="1521" h="1071" extrusionOk="0">
                  <a:moveTo>
                    <a:pt x="1208" y="0"/>
                  </a:moveTo>
                  <a:cubicBezTo>
                    <a:pt x="1164" y="0"/>
                    <a:pt x="1119" y="8"/>
                    <a:pt x="1077" y="25"/>
                  </a:cubicBezTo>
                  <a:lnTo>
                    <a:pt x="158" y="500"/>
                  </a:lnTo>
                  <a:cubicBezTo>
                    <a:pt x="95" y="532"/>
                    <a:pt x="32" y="595"/>
                    <a:pt x="32" y="659"/>
                  </a:cubicBezTo>
                  <a:cubicBezTo>
                    <a:pt x="0" y="754"/>
                    <a:pt x="0" y="817"/>
                    <a:pt x="32" y="912"/>
                  </a:cubicBezTo>
                  <a:cubicBezTo>
                    <a:pt x="95" y="1007"/>
                    <a:pt x="190" y="1070"/>
                    <a:pt x="317" y="1070"/>
                  </a:cubicBezTo>
                  <a:cubicBezTo>
                    <a:pt x="348" y="1070"/>
                    <a:pt x="412" y="1039"/>
                    <a:pt x="443" y="1039"/>
                  </a:cubicBezTo>
                  <a:lnTo>
                    <a:pt x="1362" y="564"/>
                  </a:lnTo>
                  <a:cubicBezTo>
                    <a:pt x="1425" y="532"/>
                    <a:pt x="1489" y="468"/>
                    <a:pt x="1489" y="405"/>
                  </a:cubicBezTo>
                  <a:cubicBezTo>
                    <a:pt x="1520" y="310"/>
                    <a:pt x="1520" y="247"/>
                    <a:pt x="1489" y="152"/>
                  </a:cubicBezTo>
                  <a:cubicBezTo>
                    <a:pt x="1442" y="59"/>
                    <a:pt x="1328" y="0"/>
                    <a:pt x="1208"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8"/>
            <p:cNvSpPr/>
            <p:nvPr/>
          </p:nvSpPr>
          <p:spPr>
            <a:xfrm>
              <a:off x="5143845" y="3057235"/>
              <a:ext cx="71601" cy="26673"/>
            </a:xfrm>
            <a:custGeom>
              <a:avLst/>
              <a:gdLst/>
              <a:ahLst/>
              <a:cxnLst/>
              <a:rect l="l" t="t" r="r" b="b"/>
              <a:pathLst>
                <a:path w="1616" h="602" extrusionOk="0">
                  <a:moveTo>
                    <a:pt x="285" y="0"/>
                  </a:moveTo>
                  <a:cubicBezTo>
                    <a:pt x="127" y="0"/>
                    <a:pt x="0" y="127"/>
                    <a:pt x="0" y="317"/>
                  </a:cubicBezTo>
                  <a:cubicBezTo>
                    <a:pt x="0" y="475"/>
                    <a:pt x="127" y="602"/>
                    <a:pt x="285" y="602"/>
                  </a:cubicBezTo>
                  <a:lnTo>
                    <a:pt x="1330" y="602"/>
                  </a:lnTo>
                  <a:cubicBezTo>
                    <a:pt x="1489" y="602"/>
                    <a:pt x="1615" y="475"/>
                    <a:pt x="1615" y="317"/>
                  </a:cubicBezTo>
                  <a:cubicBezTo>
                    <a:pt x="1615" y="127"/>
                    <a:pt x="1489" y="0"/>
                    <a:pt x="1330"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8"/>
            <p:cNvSpPr/>
            <p:nvPr/>
          </p:nvSpPr>
          <p:spPr>
            <a:xfrm>
              <a:off x="5145219" y="2978944"/>
              <a:ext cx="67392" cy="47453"/>
            </a:xfrm>
            <a:custGeom>
              <a:avLst/>
              <a:gdLst/>
              <a:ahLst/>
              <a:cxnLst/>
              <a:rect l="l" t="t" r="r" b="b"/>
              <a:pathLst>
                <a:path w="1521" h="1071" extrusionOk="0">
                  <a:moveTo>
                    <a:pt x="1204" y="1"/>
                  </a:moveTo>
                  <a:cubicBezTo>
                    <a:pt x="1161" y="1"/>
                    <a:pt x="1118" y="9"/>
                    <a:pt x="1077" y="25"/>
                  </a:cubicBezTo>
                  <a:lnTo>
                    <a:pt x="159" y="500"/>
                  </a:lnTo>
                  <a:cubicBezTo>
                    <a:pt x="96" y="532"/>
                    <a:pt x="32" y="595"/>
                    <a:pt x="32" y="690"/>
                  </a:cubicBezTo>
                  <a:cubicBezTo>
                    <a:pt x="1" y="754"/>
                    <a:pt x="1" y="849"/>
                    <a:pt x="32" y="912"/>
                  </a:cubicBezTo>
                  <a:cubicBezTo>
                    <a:pt x="96" y="1007"/>
                    <a:pt x="191" y="1070"/>
                    <a:pt x="317" y="1070"/>
                  </a:cubicBezTo>
                  <a:cubicBezTo>
                    <a:pt x="349" y="1070"/>
                    <a:pt x="412" y="1070"/>
                    <a:pt x="444" y="1039"/>
                  </a:cubicBezTo>
                  <a:lnTo>
                    <a:pt x="1363" y="564"/>
                  </a:lnTo>
                  <a:cubicBezTo>
                    <a:pt x="1426" y="532"/>
                    <a:pt x="1489" y="469"/>
                    <a:pt x="1489" y="405"/>
                  </a:cubicBezTo>
                  <a:cubicBezTo>
                    <a:pt x="1521" y="310"/>
                    <a:pt x="1521" y="247"/>
                    <a:pt x="1489" y="184"/>
                  </a:cubicBezTo>
                  <a:cubicBezTo>
                    <a:pt x="1442" y="66"/>
                    <a:pt x="1326" y="1"/>
                    <a:pt x="1204"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8"/>
            <p:cNvSpPr/>
            <p:nvPr/>
          </p:nvSpPr>
          <p:spPr>
            <a:xfrm>
              <a:off x="5129800" y="3110847"/>
              <a:ext cx="67392" cy="47453"/>
            </a:xfrm>
            <a:custGeom>
              <a:avLst/>
              <a:gdLst/>
              <a:ahLst/>
              <a:cxnLst/>
              <a:rect l="l" t="t" r="r" b="b"/>
              <a:pathLst>
                <a:path w="1521" h="1071" extrusionOk="0">
                  <a:moveTo>
                    <a:pt x="313" y="0"/>
                  </a:moveTo>
                  <a:cubicBezTo>
                    <a:pt x="193" y="0"/>
                    <a:pt x="78" y="59"/>
                    <a:pt x="32" y="152"/>
                  </a:cubicBezTo>
                  <a:cubicBezTo>
                    <a:pt x="0" y="247"/>
                    <a:pt x="0" y="310"/>
                    <a:pt x="0" y="405"/>
                  </a:cubicBezTo>
                  <a:cubicBezTo>
                    <a:pt x="32" y="468"/>
                    <a:pt x="95" y="532"/>
                    <a:pt x="159" y="564"/>
                  </a:cubicBezTo>
                  <a:lnTo>
                    <a:pt x="1077" y="1039"/>
                  </a:lnTo>
                  <a:cubicBezTo>
                    <a:pt x="1109" y="1039"/>
                    <a:pt x="1172" y="1070"/>
                    <a:pt x="1204" y="1070"/>
                  </a:cubicBezTo>
                  <a:cubicBezTo>
                    <a:pt x="1330" y="1070"/>
                    <a:pt x="1425" y="1007"/>
                    <a:pt x="1489" y="912"/>
                  </a:cubicBezTo>
                  <a:cubicBezTo>
                    <a:pt x="1520" y="817"/>
                    <a:pt x="1520" y="754"/>
                    <a:pt x="1489" y="659"/>
                  </a:cubicBezTo>
                  <a:cubicBezTo>
                    <a:pt x="1457" y="595"/>
                    <a:pt x="1425" y="532"/>
                    <a:pt x="1330" y="500"/>
                  </a:cubicBezTo>
                  <a:lnTo>
                    <a:pt x="444" y="25"/>
                  </a:lnTo>
                  <a:cubicBezTo>
                    <a:pt x="401" y="8"/>
                    <a:pt x="357" y="0"/>
                    <a:pt x="313"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8"/>
            <p:cNvSpPr/>
            <p:nvPr/>
          </p:nvSpPr>
          <p:spPr>
            <a:xfrm>
              <a:off x="4931967" y="3243858"/>
              <a:ext cx="119276" cy="22464"/>
            </a:xfrm>
            <a:custGeom>
              <a:avLst/>
              <a:gdLst/>
              <a:ahLst/>
              <a:cxnLst/>
              <a:rect l="l" t="t" r="r" b="b"/>
              <a:pathLst>
                <a:path w="2692" h="507" extrusionOk="0">
                  <a:moveTo>
                    <a:pt x="253" y="0"/>
                  </a:moveTo>
                  <a:cubicBezTo>
                    <a:pt x="127" y="0"/>
                    <a:pt x="0" y="127"/>
                    <a:pt x="0" y="253"/>
                  </a:cubicBezTo>
                  <a:cubicBezTo>
                    <a:pt x="0" y="412"/>
                    <a:pt x="127" y="507"/>
                    <a:pt x="253" y="507"/>
                  </a:cubicBezTo>
                  <a:lnTo>
                    <a:pt x="2439" y="507"/>
                  </a:lnTo>
                  <a:cubicBezTo>
                    <a:pt x="2597" y="507"/>
                    <a:pt x="2692" y="412"/>
                    <a:pt x="2692" y="253"/>
                  </a:cubicBezTo>
                  <a:cubicBezTo>
                    <a:pt x="2692" y="127"/>
                    <a:pt x="2597" y="0"/>
                    <a:pt x="2439"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8"/>
            <p:cNvSpPr/>
            <p:nvPr/>
          </p:nvSpPr>
          <p:spPr>
            <a:xfrm>
              <a:off x="4951595" y="3281741"/>
              <a:ext cx="82811" cy="22464"/>
            </a:xfrm>
            <a:custGeom>
              <a:avLst/>
              <a:gdLst/>
              <a:ahLst/>
              <a:cxnLst/>
              <a:rect l="l" t="t" r="r" b="b"/>
              <a:pathLst>
                <a:path w="1869" h="507" extrusionOk="0">
                  <a:moveTo>
                    <a:pt x="254" y="0"/>
                  </a:moveTo>
                  <a:cubicBezTo>
                    <a:pt x="127" y="0"/>
                    <a:pt x="0" y="127"/>
                    <a:pt x="0" y="253"/>
                  </a:cubicBezTo>
                  <a:cubicBezTo>
                    <a:pt x="0" y="380"/>
                    <a:pt x="127" y="507"/>
                    <a:pt x="254" y="507"/>
                  </a:cubicBezTo>
                  <a:lnTo>
                    <a:pt x="1616" y="507"/>
                  </a:lnTo>
                  <a:cubicBezTo>
                    <a:pt x="1774" y="507"/>
                    <a:pt x="1869" y="380"/>
                    <a:pt x="1869" y="253"/>
                  </a:cubicBezTo>
                  <a:cubicBezTo>
                    <a:pt x="1869" y="127"/>
                    <a:pt x="1774" y="0"/>
                    <a:pt x="1616"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8"/>
            <p:cNvSpPr/>
            <p:nvPr/>
          </p:nvSpPr>
          <p:spPr>
            <a:xfrm>
              <a:off x="4853365" y="2911286"/>
              <a:ext cx="276479" cy="322780"/>
            </a:xfrm>
            <a:custGeom>
              <a:avLst/>
              <a:gdLst/>
              <a:ahLst/>
              <a:cxnLst/>
              <a:rect l="l" t="t" r="r" b="b"/>
              <a:pathLst>
                <a:path w="6240" h="7285" extrusionOk="0">
                  <a:moveTo>
                    <a:pt x="3104" y="381"/>
                  </a:moveTo>
                  <a:cubicBezTo>
                    <a:pt x="4624" y="381"/>
                    <a:pt x="5859" y="1584"/>
                    <a:pt x="5859" y="3104"/>
                  </a:cubicBezTo>
                  <a:cubicBezTo>
                    <a:pt x="5859" y="3864"/>
                    <a:pt x="5543" y="4592"/>
                    <a:pt x="4973" y="5131"/>
                  </a:cubicBezTo>
                  <a:cubicBezTo>
                    <a:pt x="4466" y="5574"/>
                    <a:pt x="4149" y="6239"/>
                    <a:pt x="4118" y="6904"/>
                  </a:cubicBezTo>
                  <a:lnTo>
                    <a:pt x="2154" y="6904"/>
                  </a:lnTo>
                  <a:cubicBezTo>
                    <a:pt x="2091" y="6239"/>
                    <a:pt x="1774" y="5574"/>
                    <a:pt x="1267" y="5131"/>
                  </a:cubicBezTo>
                  <a:cubicBezTo>
                    <a:pt x="697" y="4592"/>
                    <a:pt x="381" y="3864"/>
                    <a:pt x="381" y="3104"/>
                  </a:cubicBezTo>
                  <a:cubicBezTo>
                    <a:pt x="381" y="1584"/>
                    <a:pt x="1616" y="381"/>
                    <a:pt x="3104" y="381"/>
                  </a:cubicBezTo>
                  <a:close/>
                  <a:moveTo>
                    <a:pt x="3136" y="0"/>
                  </a:moveTo>
                  <a:cubicBezTo>
                    <a:pt x="1394" y="0"/>
                    <a:pt x="1" y="1394"/>
                    <a:pt x="1" y="3104"/>
                  </a:cubicBezTo>
                  <a:cubicBezTo>
                    <a:pt x="1" y="3991"/>
                    <a:pt x="381" y="4814"/>
                    <a:pt x="1014" y="5416"/>
                  </a:cubicBezTo>
                  <a:cubicBezTo>
                    <a:pt x="1489" y="5828"/>
                    <a:pt x="1774" y="6461"/>
                    <a:pt x="1774" y="7094"/>
                  </a:cubicBezTo>
                  <a:cubicBezTo>
                    <a:pt x="1774" y="7221"/>
                    <a:pt x="1837" y="7284"/>
                    <a:pt x="1964" y="7284"/>
                  </a:cubicBezTo>
                  <a:lnTo>
                    <a:pt x="4276" y="7284"/>
                  </a:lnTo>
                  <a:cubicBezTo>
                    <a:pt x="4403" y="7284"/>
                    <a:pt x="4466" y="7221"/>
                    <a:pt x="4466" y="7094"/>
                  </a:cubicBezTo>
                  <a:cubicBezTo>
                    <a:pt x="4466" y="6461"/>
                    <a:pt x="4751" y="5828"/>
                    <a:pt x="5226" y="5416"/>
                  </a:cubicBezTo>
                  <a:cubicBezTo>
                    <a:pt x="5859" y="4814"/>
                    <a:pt x="6239" y="3991"/>
                    <a:pt x="6239" y="3104"/>
                  </a:cubicBezTo>
                  <a:cubicBezTo>
                    <a:pt x="6239" y="1394"/>
                    <a:pt x="4846" y="0"/>
                    <a:pt x="3136"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8"/>
            <p:cNvSpPr/>
            <p:nvPr/>
          </p:nvSpPr>
          <p:spPr>
            <a:xfrm>
              <a:off x="4884248" y="2970481"/>
              <a:ext cx="75810" cy="130264"/>
            </a:xfrm>
            <a:custGeom>
              <a:avLst/>
              <a:gdLst/>
              <a:ahLst/>
              <a:cxnLst/>
              <a:rect l="l" t="t" r="r" b="b"/>
              <a:pathLst>
                <a:path w="1711" h="2940" extrusionOk="0">
                  <a:moveTo>
                    <a:pt x="1447" y="1"/>
                  </a:moveTo>
                  <a:cubicBezTo>
                    <a:pt x="1418" y="1"/>
                    <a:pt x="1389" y="9"/>
                    <a:pt x="1362" y="26"/>
                  </a:cubicBezTo>
                  <a:cubicBezTo>
                    <a:pt x="349" y="565"/>
                    <a:pt x="0" y="1831"/>
                    <a:pt x="570" y="2813"/>
                  </a:cubicBezTo>
                  <a:cubicBezTo>
                    <a:pt x="602" y="2908"/>
                    <a:pt x="665" y="2940"/>
                    <a:pt x="760" y="2940"/>
                  </a:cubicBezTo>
                  <a:cubicBezTo>
                    <a:pt x="792" y="2940"/>
                    <a:pt x="824" y="2940"/>
                    <a:pt x="855" y="2908"/>
                  </a:cubicBezTo>
                  <a:cubicBezTo>
                    <a:pt x="950" y="2845"/>
                    <a:pt x="982" y="2718"/>
                    <a:pt x="950" y="2623"/>
                  </a:cubicBezTo>
                  <a:cubicBezTo>
                    <a:pt x="507" y="1831"/>
                    <a:pt x="792" y="850"/>
                    <a:pt x="1552" y="406"/>
                  </a:cubicBezTo>
                  <a:cubicBezTo>
                    <a:pt x="1679" y="343"/>
                    <a:pt x="1710" y="216"/>
                    <a:pt x="1647" y="121"/>
                  </a:cubicBezTo>
                  <a:cubicBezTo>
                    <a:pt x="1601" y="53"/>
                    <a:pt x="1523" y="1"/>
                    <a:pt x="1447"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3" name="Google Shape;1533;p18"/>
          <p:cNvSpPr/>
          <p:nvPr/>
        </p:nvSpPr>
        <p:spPr>
          <a:xfrm>
            <a:off x="3719581" y="3579178"/>
            <a:ext cx="44" cy="827930"/>
          </a:xfrm>
          <a:custGeom>
            <a:avLst/>
            <a:gdLst/>
            <a:ahLst/>
            <a:cxnLst/>
            <a:rect l="l" t="t" r="r" b="b"/>
            <a:pathLst>
              <a:path w="1" h="18686" fill="none" extrusionOk="0">
                <a:moveTo>
                  <a:pt x="1" y="18686"/>
                </a:moveTo>
                <a:lnTo>
                  <a:pt x="1" y="1"/>
                </a:lnTo>
              </a:path>
            </a:pathLst>
          </a:custGeom>
          <a:noFill/>
          <a:ln w="10300"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8"/>
          <p:cNvSpPr/>
          <p:nvPr/>
        </p:nvSpPr>
        <p:spPr>
          <a:xfrm>
            <a:off x="4693415" y="2573132"/>
            <a:ext cx="827930" cy="44"/>
          </a:xfrm>
          <a:custGeom>
            <a:avLst/>
            <a:gdLst/>
            <a:ahLst/>
            <a:cxnLst/>
            <a:rect l="l" t="t" r="r" b="b"/>
            <a:pathLst>
              <a:path w="18686" h="1" fill="none" extrusionOk="0">
                <a:moveTo>
                  <a:pt x="18685" y="0"/>
                </a:moveTo>
                <a:lnTo>
                  <a:pt x="0" y="0"/>
                </a:lnTo>
              </a:path>
            </a:pathLst>
          </a:custGeom>
          <a:noFill/>
          <a:ln w="10300"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8"/>
          <p:cNvSpPr/>
          <p:nvPr/>
        </p:nvSpPr>
        <p:spPr>
          <a:xfrm>
            <a:off x="3719581" y="760246"/>
            <a:ext cx="44" cy="827886"/>
          </a:xfrm>
          <a:custGeom>
            <a:avLst/>
            <a:gdLst/>
            <a:ahLst/>
            <a:cxnLst/>
            <a:rect l="l" t="t" r="r" b="b"/>
            <a:pathLst>
              <a:path w="1" h="18685" fill="none" extrusionOk="0">
                <a:moveTo>
                  <a:pt x="1" y="18685"/>
                </a:moveTo>
                <a:lnTo>
                  <a:pt x="1" y="0"/>
                </a:lnTo>
              </a:path>
            </a:pathLst>
          </a:custGeom>
          <a:noFill/>
          <a:ln w="10300"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8"/>
          <p:cNvSpPr/>
          <p:nvPr/>
        </p:nvSpPr>
        <p:spPr>
          <a:xfrm>
            <a:off x="4415563" y="1313071"/>
            <a:ext cx="552913" cy="552913"/>
          </a:xfrm>
          <a:custGeom>
            <a:avLst/>
            <a:gdLst/>
            <a:ahLst/>
            <a:cxnLst/>
            <a:rect l="l" t="t" r="r" b="b"/>
            <a:pathLst>
              <a:path w="12479" h="12479" fill="none" extrusionOk="0">
                <a:moveTo>
                  <a:pt x="1" y="12478"/>
                </a:moveTo>
                <a:lnTo>
                  <a:pt x="12478" y="1"/>
                </a:lnTo>
              </a:path>
            </a:pathLst>
          </a:custGeom>
          <a:noFill/>
          <a:ln w="10300"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8"/>
          <p:cNvSpPr/>
          <p:nvPr/>
        </p:nvSpPr>
        <p:spPr>
          <a:xfrm>
            <a:off x="4408562" y="3269114"/>
            <a:ext cx="552913" cy="552869"/>
          </a:xfrm>
          <a:custGeom>
            <a:avLst/>
            <a:gdLst/>
            <a:ahLst/>
            <a:cxnLst/>
            <a:rect l="l" t="t" r="r" b="b"/>
            <a:pathLst>
              <a:path w="12479" h="12478" fill="none" extrusionOk="0">
                <a:moveTo>
                  <a:pt x="12478" y="12478"/>
                </a:moveTo>
                <a:lnTo>
                  <a:pt x="0" y="0"/>
                </a:lnTo>
              </a:path>
            </a:pathLst>
          </a:custGeom>
          <a:noFill/>
          <a:ln w="10300"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8"/>
          <p:cNvSpPr/>
          <p:nvPr/>
        </p:nvSpPr>
        <p:spPr>
          <a:xfrm>
            <a:off x="4960014" y="2571714"/>
            <a:ext cx="781628" cy="1435474"/>
          </a:xfrm>
          <a:custGeom>
            <a:avLst/>
            <a:gdLst/>
            <a:ahLst/>
            <a:cxnLst/>
            <a:rect l="l" t="t" r="r" b="b"/>
            <a:pathLst>
              <a:path w="17641" h="32398" extrusionOk="0">
                <a:moveTo>
                  <a:pt x="11686" y="1"/>
                </a:moveTo>
                <a:cubicBezTo>
                  <a:pt x="11686" y="10990"/>
                  <a:pt x="7221" y="20965"/>
                  <a:pt x="0" y="28186"/>
                </a:cubicBezTo>
                <a:lnTo>
                  <a:pt x="4212" y="32398"/>
                </a:lnTo>
                <a:cubicBezTo>
                  <a:pt x="12510" y="24101"/>
                  <a:pt x="17640" y="12636"/>
                  <a:pt x="17640"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8"/>
          <p:cNvSpPr/>
          <p:nvPr/>
        </p:nvSpPr>
        <p:spPr>
          <a:xfrm>
            <a:off x="4958596" y="1136284"/>
            <a:ext cx="783046" cy="1435474"/>
          </a:xfrm>
          <a:custGeom>
            <a:avLst/>
            <a:gdLst/>
            <a:ahLst/>
            <a:cxnLst/>
            <a:rect l="l" t="t" r="r" b="b"/>
            <a:pathLst>
              <a:path w="17673" h="32398" extrusionOk="0">
                <a:moveTo>
                  <a:pt x="4244" y="0"/>
                </a:moveTo>
                <a:lnTo>
                  <a:pt x="1" y="4212"/>
                </a:lnTo>
                <a:cubicBezTo>
                  <a:pt x="7253" y="11433"/>
                  <a:pt x="11718" y="21409"/>
                  <a:pt x="11718" y="32398"/>
                </a:cubicBezTo>
                <a:lnTo>
                  <a:pt x="17672" y="32398"/>
                </a:lnTo>
                <a:cubicBezTo>
                  <a:pt x="17672" y="19762"/>
                  <a:pt x="12542" y="8298"/>
                  <a:pt x="4244"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8"/>
          <p:cNvSpPr/>
          <p:nvPr/>
        </p:nvSpPr>
        <p:spPr>
          <a:xfrm>
            <a:off x="3711162" y="3820521"/>
            <a:ext cx="1435518" cy="783046"/>
          </a:xfrm>
          <a:custGeom>
            <a:avLst/>
            <a:gdLst/>
            <a:ahLst/>
            <a:cxnLst/>
            <a:rect l="l" t="t" r="r" b="b"/>
            <a:pathLst>
              <a:path w="32399" h="17673" extrusionOk="0">
                <a:moveTo>
                  <a:pt x="28186" y="1"/>
                </a:moveTo>
                <a:cubicBezTo>
                  <a:pt x="20966" y="7221"/>
                  <a:pt x="10990" y="11687"/>
                  <a:pt x="1" y="11687"/>
                </a:cubicBezTo>
                <a:lnTo>
                  <a:pt x="1" y="17672"/>
                </a:lnTo>
                <a:cubicBezTo>
                  <a:pt x="12637" y="17672"/>
                  <a:pt x="24101" y="12510"/>
                  <a:pt x="32398" y="4213"/>
                </a:cubicBezTo>
                <a:lnTo>
                  <a:pt x="28186" y="1"/>
                </a:ln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8"/>
          <p:cNvSpPr txBox="1"/>
          <p:nvPr/>
        </p:nvSpPr>
        <p:spPr>
          <a:xfrm>
            <a:off x="104503" y="1334275"/>
            <a:ext cx="2580797" cy="2475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a:solidFill>
                  <a:srgbClr val="2A4762"/>
                </a:solidFill>
                <a:latin typeface="Fira Sans Medium"/>
                <a:ea typeface="Fira Sans Medium"/>
                <a:cs typeface="Fira Sans Medium"/>
                <a:sym typeface="Fira Sans Medium"/>
              </a:rPr>
              <a:t>Fitur dan Fungsionalitas</a:t>
            </a:r>
            <a:endParaRPr sz="2800" b="1" dirty="0">
              <a:solidFill>
                <a:srgbClr val="2A4762"/>
              </a:solidFill>
              <a:latin typeface="Fira Sans Medium"/>
              <a:ea typeface="Fira Sans Medium"/>
              <a:cs typeface="Fira Sans Medium"/>
              <a:sym typeface="Fira Sans Medium"/>
            </a:endParaRPr>
          </a:p>
        </p:txBody>
      </p:sp>
      <p:grpSp>
        <p:nvGrpSpPr>
          <p:cNvPr id="39" name="Group 38">
            <a:extLst>
              <a:ext uri="{FF2B5EF4-FFF2-40B4-BE49-F238E27FC236}">
                <a16:creationId xmlns:a16="http://schemas.microsoft.com/office/drawing/2014/main" id="{D0B11FE0-75A0-11B2-C33F-9AF9FBFAF7FE}"/>
              </a:ext>
            </a:extLst>
          </p:cNvPr>
          <p:cNvGrpSpPr/>
          <p:nvPr/>
        </p:nvGrpSpPr>
        <p:grpSpPr>
          <a:xfrm>
            <a:off x="6008575" y="561854"/>
            <a:ext cx="3030921" cy="1019346"/>
            <a:chOff x="6008575" y="744725"/>
            <a:chExt cx="3030921" cy="1019346"/>
          </a:xfrm>
        </p:grpSpPr>
        <p:sp>
          <p:nvSpPr>
            <p:cNvPr id="1542" name="Google Shape;1542;p18"/>
            <p:cNvSpPr txBox="1"/>
            <p:nvPr/>
          </p:nvSpPr>
          <p:spPr>
            <a:xfrm>
              <a:off x="6008575" y="744725"/>
              <a:ext cx="2412600" cy="35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300" dirty="0">
                  <a:solidFill>
                    <a:srgbClr val="212832"/>
                  </a:solidFill>
                  <a:latin typeface="Fira Sans Extra Condensed Medium"/>
                  <a:ea typeface="Fira Sans Extra Condensed Medium"/>
                  <a:cs typeface="Fira Sans Extra Condensed Medium"/>
                  <a:sym typeface="Fira Sans Extra Condensed Medium"/>
                </a:rPr>
                <a:t>01</a:t>
              </a:r>
              <a:endParaRPr sz="2300" dirty="0">
                <a:solidFill>
                  <a:srgbClr val="212832"/>
                </a:solidFill>
                <a:latin typeface="Fira Sans Extra Condensed Medium"/>
                <a:ea typeface="Fira Sans Extra Condensed Medium"/>
                <a:cs typeface="Fira Sans Extra Condensed Medium"/>
                <a:sym typeface="Fira Sans Extra Condensed Medium"/>
              </a:endParaRPr>
            </a:p>
          </p:txBody>
        </p:sp>
        <p:sp>
          <p:nvSpPr>
            <p:cNvPr id="1543" name="Google Shape;1543;p18"/>
            <p:cNvSpPr txBox="1"/>
            <p:nvPr/>
          </p:nvSpPr>
          <p:spPr>
            <a:xfrm>
              <a:off x="6008581" y="1088124"/>
              <a:ext cx="3030915" cy="675947"/>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nn-NO" sz="1200" b="1" dirty="0">
                  <a:solidFill>
                    <a:schemeClr val="accent4"/>
                  </a:solidFill>
                  <a:latin typeface="Fira Sans"/>
                  <a:ea typeface="Fira Sans"/>
                  <a:cs typeface="Fira Sans"/>
                  <a:sym typeface="Fira Sans"/>
                </a:rPr>
                <a:t>Penyorotan Sintaksis: </a:t>
              </a:r>
              <a:r>
                <a:rPr lang="nn-NO" sz="1200" dirty="0">
                  <a:latin typeface="Fira Sans"/>
                  <a:ea typeface="Fira Sans"/>
                  <a:cs typeface="Fira Sans"/>
                  <a:sym typeface="Fira Sans"/>
                </a:rPr>
                <a:t>Mendukung berbagai bahasa pemrograman dengan penyorotan sintaksis yang cerdas.</a:t>
              </a:r>
              <a:endParaRPr lang="en-US" sz="1200" dirty="0">
                <a:latin typeface="Fira Sans"/>
                <a:ea typeface="Fira Sans"/>
                <a:cs typeface="Fira Sans"/>
                <a:sym typeface="Fira Sans"/>
              </a:endParaRPr>
            </a:p>
          </p:txBody>
        </p:sp>
        <p:cxnSp>
          <p:nvCxnSpPr>
            <p:cNvPr id="1550" name="Google Shape;1550;p18"/>
            <p:cNvCxnSpPr/>
            <p:nvPr/>
          </p:nvCxnSpPr>
          <p:spPr>
            <a:xfrm>
              <a:off x="6079325" y="1088125"/>
              <a:ext cx="297600" cy="0"/>
            </a:xfrm>
            <a:prstGeom prst="straightConnector1">
              <a:avLst/>
            </a:prstGeom>
            <a:noFill/>
            <a:ln w="9525" cap="flat" cmpd="sng">
              <a:solidFill>
                <a:srgbClr val="434343"/>
              </a:solidFill>
              <a:prstDash val="solid"/>
              <a:round/>
              <a:headEnd type="none" w="med" len="med"/>
              <a:tailEnd type="none" w="med" len="med"/>
            </a:ln>
          </p:spPr>
        </p:cxnSp>
      </p:grpSp>
      <p:grpSp>
        <p:nvGrpSpPr>
          <p:cNvPr id="40" name="Group 39">
            <a:extLst>
              <a:ext uri="{FF2B5EF4-FFF2-40B4-BE49-F238E27FC236}">
                <a16:creationId xmlns:a16="http://schemas.microsoft.com/office/drawing/2014/main" id="{D79DBFA5-02FB-F889-5E61-DD4C411DD45F}"/>
              </a:ext>
            </a:extLst>
          </p:cNvPr>
          <p:cNvGrpSpPr/>
          <p:nvPr/>
        </p:nvGrpSpPr>
        <p:grpSpPr>
          <a:xfrm>
            <a:off x="6008582" y="1640011"/>
            <a:ext cx="3030914" cy="811204"/>
            <a:chOff x="6008582" y="1764100"/>
            <a:chExt cx="3030914" cy="811204"/>
          </a:xfrm>
        </p:grpSpPr>
        <p:sp>
          <p:nvSpPr>
            <p:cNvPr id="1544" name="Google Shape;1544;p18"/>
            <p:cNvSpPr txBox="1"/>
            <p:nvPr/>
          </p:nvSpPr>
          <p:spPr>
            <a:xfrm>
              <a:off x="6008582" y="1764100"/>
              <a:ext cx="2412600" cy="35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300" dirty="0">
                  <a:solidFill>
                    <a:srgbClr val="212832"/>
                  </a:solidFill>
                  <a:latin typeface="Fira Sans Extra Condensed Medium"/>
                  <a:ea typeface="Fira Sans Extra Condensed Medium"/>
                  <a:cs typeface="Fira Sans Extra Condensed Medium"/>
                  <a:sym typeface="Fira Sans Extra Condensed Medium"/>
                </a:rPr>
                <a:t>02</a:t>
              </a:r>
              <a:endParaRPr sz="2300" dirty="0">
                <a:solidFill>
                  <a:srgbClr val="212832"/>
                </a:solidFill>
                <a:latin typeface="Fira Sans Extra Condensed Medium"/>
                <a:ea typeface="Fira Sans Extra Condensed Medium"/>
                <a:cs typeface="Fira Sans Extra Condensed Medium"/>
                <a:sym typeface="Fira Sans Extra Condensed Medium"/>
              </a:endParaRPr>
            </a:p>
          </p:txBody>
        </p:sp>
        <p:sp>
          <p:nvSpPr>
            <p:cNvPr id="1545" name="Google Shape;1545;p18"/>
            <p:cNvSpPr txBox="1"/>
            <p:nvPr/>
          </p:nvSpPr>
          <p:spPr>
            <a:xfrm>
              <a:off x="6008582" y="2119304"/>
              <a:ext cx="3030914" cy="4560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sz="1200" b="1" dirty="0">
                  <a:solidFill>
                    <a:schemeClr val="accent4"/>
                  </a:solidFill>
                  <a:latin typeface="Fira Sans"/>
                  <a:ea typeface="Fira Sans"/>
                  <a:cs typeface="Fira Sans"/>
                  <a:sym typeface="Fira Sans"/>
                </a:rPr>
                <a:t>Debugger </a:t>
              </a:r>
              <a:r>
                <a:rPr lang="en-US" sz="1200" b="1" dirty="0" err="1">
                  <a:solidFill>
                    <a:schemeClr val="accent4"/>
                  </a:solidFill>
                  <a:latin typeface="Fira Sans"/>
                  <a:ea typeface="Fira Sans"/>
                  <a:cs typeface="Fira Sans"/>
                  <a:sym typeface="Fira Sans"/>
                </a:rPr>
                <a:t>Terintegrasi</a:t>
              </a:r>
              <a:r>
                <a:rPr lang="en-US" sz="1200" b="1" dirty="0">
                  <a:solidFill>
                    <a:schemeClr val="accent4"/>
                  </a:solidFill>
                  <a:latin typeface="Fira Sans"/>
                  <a:ea typeface="Fira Sans"/>
                  <a:cs typeface="Fira Sans"/>
                  <a:sym typeface="Fira Sans"/>
                </a:rPr>
                <a:t>: </a:t>
              </a:r>
              <a:r>
                <a:rPr lang="en-US" sz="1200" dirty="0" err="1">
                  <a:latin typeface="Fira Sans"/>
                  <a:ea typeface="Fira Sans"/>
                  <a:cs typeface="Fira Sans"/>
                  <a:sym typeface="Fira Sans"/>
                </a:rPr>
                <a:t>Memudahkan</a:t>
              </a:r>
              <a:r>
                <a:rPr lang="en-US" sz="1200" dirty="0">
                  <a:latin typeface="Fira Sans"/>
                  <a:ea typeface="Fira Sans"/>
                  <a:cs typeface="Fira Sans"/>
                  <a:sym typeface="Fira Sans"/>
                </a:rPr>
                <a:t> </a:t>
              </a:r>
              <a:r>
                <a:rPr lang="en-US" sz="1200" dirty="0" err="1">
                  <a:latin typeface="Fira Sans"/>
                  <a:ea typeface="Fira Sans"/>
                  <a:cs typeface="Fira Sans"/>
                  <a:sym typeface="Fira Sans"/>
                </a:rPr>
                <a:t>dalam</a:t>
              </a:r>
              <a:r>
                <a:rPr lang="en-US" sz="1200" dirty="0">
                  <a:latin typeface="Fira Sans"/>
                  <a:ea typeface="Fira Sans"/>
                  <a:cs typeface="Fira Sans"/>
                  <a:sym typeface="Fira Sans"/>
                </a:rPr>
                <a:t> </a:t>
              </a:r>
              <a:r>
                <a:rPr lang="en-US" sz="1200" dirty="0" err="1">
                  <a:latin typeface="Fira Sans"/>
                  <a:ea typeface="Fira Sans"/>
                  <a:cs typeface="Fira Sans"/>
                  <a:sym typeface="Fira Sans"/>
                </a:rPr>
                <a:t>menemukan</a:t>
              </a:r>
              <a:r>
                <a:rPr lang="en-US" sz="1200" dirty="0">
                  <a:latin typeface="Fira Sans"/>
                  <a:ea typeface="Fira Sans"/>
                  <a:cs typeface="Fira Sans"/>
                  <a:sym typeface="Fira Sans"/>
                </a:rPr>
                <a:t> dan </a:t>
              </a:r>
              <a:r>
                <a:rPr lang="en-US" sz="1200" dirty="0" err="1">
                  <a:latin typeface="Fira Sans"/>
                  <a:ea typeface="Fira Sans"/>
                  <a:cs typeface="Fira Sans"/>
                  <a:sym typeface="Fira Sans"/>
                </a:rPr>
                <a:t>memperbaiki</a:t>
              </a:r>
              <a:r>
                <a:rPr lang="en-US" sz="1200" dirty="0">
                  <a:latin typeface="Fira Sans"/>
                  <a:ea typeface="Fira Sans"/>
                  <a:cs typeface="Fira Sans"/>
                  <a:sym typeface="Fira Sans"/>
                </a:rPr>
                <a:t> bug.</a:t>
              </a:r>
            </a:p>
          </p:txBody>
        </p:sp>
        <p:cxnSp>
          <p:nvCxnSpPr>
            <p:cNvPr id="1551" name="Google Shape;1551;p18"/>
            <p:cNvCxnSpPr/>
            <p:nvPr/>
          </p:nvCxnSpPr>
          <p:spPr>
            <a:xfrm>
              <a:off x="6079325" y="2119300"/>
              <a:ext cx="297600" cy="0"/>
            </a:xfrm>
            <a:prstGeom prst="straightConnector1">
              <a:avLst/>
            </a:prstGeom>
            <a:noFill/>
            <a:ln w="9525" cap="flat" cmpd="sng">
              <a:solidFill>
                <a:schemeClr val="dk2"/>
              </a:solidFill>
              <a:prstDash val="solid"/>
              <a:round/>
              <a:headEnd type="none" w="med" len="med"/>
              <a:tailEnd type="none" w="med" len="med"/>
            </a:ln>
          </p:spPr>
        </p:cxnSp>
      </p:grpSp>
      <p:grpSp>
        <p:nvGrpSpPr>
          <p:cNvPr id="41" name="Group 40">
            <a:extLst>
              <a:ext uri="{FF2B5EF4-FFF2-40B4-BE49-F238E27FC236}">
                <a16:creationId xmlns:a16="http://schemas.microsoft.com/office/drawing/2014/main" id="{46704AC1-2EA4-5B52-9C1F-D5DC2461CF57}"/>
              </a:ext>
            </a:extLst>
          </p:cNvPr>
          <p:cNvGrpSpPr/>
          <p:nvPr/>
        </p:nvGrpSpPr>
        <p:grpSpPr>
          <a:xfrm>
            <a:off x="6008582" y="2702821"/>
            <a:ext cx="3030914" cy="811200"/>
            <a:chOff x="6008582" y="2761600"/>
            <a:chExt cx="3030914" cy="811200"/>
          </a:xfrm>
        </p:grpSpPr>
        <p:sp>
          <p:nvSpPr>
            <p:cNvPr id="1546" name="Google Shape;1546;p18"/>
            <p:cNvSpPr txBox="1"/>
            <p:nvPr/>
          </p:nvSpPr>
          <p:spPr>
            <a:xfrm>
              <a:off x="6008582" y="2761600"/>
              <a:ext cx="2412600" cy="35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300" dirty="0">
                  <a:solidFill>
                    <a:srgbClr val="212832"/>
                  </a:solidFill>
                  <a:latin typeface="Fira Sans Extra Condensed Medium"/>
                  <a:ea typeface="Fira Sans Extra Condensed Medium"/>
                  <a:cs typeface="Fira Sans Extra Condensed Medium"/>
                  <a:sym typeface="Fira Sans Extra Condensed Medium"/>
                </a:rPr>
                <a:t>03</a:t>
              </a:r>
              <a:endParaRPr sz="2300" dirty="0">
                <a:solidFill>
                  <a:srgbClr val="212832"/>
                </a:solidFill>
                <a:latin typeface="Fira Sans Extra Condensed Medium"/>
                <a:ea typeface="Fira Sans Extra Condensed Medium"/>
                <a:cs typeface="Fira Sans Extra Condensed Medium"/>
                <a:sym typeface="Fira Sans Extra Condensed Medium"/>
              </a:endParaRPr>
            </a:p>
          </p:txBody>
        </p:sp>
        <p:sp>
          <p:nvSpPr>
            <p:cNvPr id="1547" name="Google Shape;1547;p18"/>
            <p:cNvSpPr txBox="1"/>
            <p:nvPr/>
          </p:nvSpPr>
          <p:spPr>
            <a:xfrm>
              <a:off x="6008582" y="3116800"/>
              <a:ext cx="3030914" cy="4560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sz="1200" b="1" dirty="0">
                  <a:solidFill>
                    <a:schemeClr val="accent4"/>
                  </a:solidFill>
                  <a:latin typeface="Fira Sans"/>
                  <a:ea typeface="Fira Sans"/>
                  <a:cs typeface="Fira Sans"/>
                  <a:sym typeface="Fira Sans"/>
                </a:rPr>
                <a:t>Terminal </a:t>
              </a:r>
              <a:r>
                <a:rPr lang="en-US" sz="1200" b="1" dirty="0" err="1">
                  <a:solidFill>
                    <a:schemeClr val="accent4"/>
                  </a:solidFill>
                  <a:latin typeface="Fira Sans"/>
                  <a:ea typeface="Fira Sans"/>
                  <a:cs typeface="Fira Sans"/>
                  <a:sym typeface="Fira Sans"/>
                </a:rPr>
                <a:t>Terintegrasi</a:t>
              </a:r>
              <a:r>
                <a:rPr lang="en-US" sz="1200" b="1" dirty="0">
                  <a:solidFill>
                    <a:schemeClr val="accent4"/>
                  </a:solidFill>
                  <a:latin typeface="Fira Sans"/>
                  <a:ea typeface="Fira Sans"/>
                  <a:cs typeface="Fira Sans"/>
                  <a:sym typeface="Fira Sans"/>
                </a:rPr>
                <a:t>: </a:t>
              </a:r>
              <a:r>
                <a:rPr lang="en-US" sz="1200" dirty="0">
                  <a:latin typeface="Fira Sans"/>
                  <a:ea typeface="Fira Sans"/>
                  <a:cs typeface="Fira Sans"/>
                  <a:sym typeface="Fira Sans"/>
                </a:rPr>
                <a:t>Anda </a:t>
              </a:r>
              <a:r>
                <a:rPr lang="en-US" sz="1200" dirty="0" err="1">
                  <a:latin typeface="Fira Sans"/>
                  <a:ea typeface="Fira Sans"/>
                  <a:cs typeface="Fira Sans"/>
                  <a:sym typeface="Fira Sans"/>
                </a:rPr>
                <a:t>dapat</a:t>
              </a:r>
              <a:r>
                <a:rPr lang="en-US" sz="1200" dirty="0">
                  <a:latin typeface="Fira Sans"/>
                  <a:ea typeface="Fira Sans"/>
                  <a:cs typeface="Fira Sans"/>
                  <a:sym typeface="Fira Sans"/>
                </a:rPr>
                <a:t> </a:t>
              </a:r>
              <a:r>
                <a:rPr lang="en-US" sz="1200" dirty="0" err="1">
                  <a:latin typeface="Fira Sans"/>
                  <a:ea typeface="Fira Sans"/>
                  <a:cs typeface="Fira Sans"/>
                  <a:sym typeface="Fira Sans"/>
                </a:rPr>
                <a:t>menjalankan</a:t>
              </a:r>
              <a:r>
                <a:rPr lang="en-US" sz="1200" dirty="0">
                  <a:latin typeface="Fira Sans"/>
                  <a:ea typeface="Fira Sans"/>
                  <a:cs typeface="Fira Sans"/>
                  <a:sym typeface="Fira Sans"/>
                </a:rPr>
                <a:t> </a:t>
              </a:r>
              <a:r>
                <a:rPr lang="en-US" sz="1200" dirty="0" err="1">
                  <a:latin typeface="Fira Sans"/>
                  <a:ea typeface="Fira Sans"/>
                  <a:cs typeface="Fira Sans"/>
                  <a:sym typeface="Fira Sans"/>
                </a:rPr>
                <a:t>perintah</a:t>
              </a:r>
              <a:r>
                <a:rPr lang="en-US" sz="1200" dirty="0">
                  <a:latin typeface="Fira Sans"/>
                  <a:ea typeface="Fira Sans"/>
                  <a:cs typeface="Fira Sans"/>
                  <a:sym typeface="Fira Sans"/>
                </a:rPr>
                <a:t> terminal </a:t>
              </a:r>
              <a:r>
                <a:rPr lang="en-US" sz="1200" dirty="0" err="1">
                  <a:latin typeface="Fira Sans"/>
                  <a:ea typeface="Fira Sans"/>
                  <a:cs typeface="Fira Sans"/>
                  <a:sym typeface="Fira Sans"/>
                </a:rPr>
                <a:t>langsung</a:t>
              </a:r>
              <a:r>
                <a:rPr lang="en-US" sz="1200" dirty="0">
                  <a:latin typeface="Fira Sans"/>
                  <a:ea typeface="Fira Sans"/>
                  <a:cs typeface="Fira Sans"/>
                  <a:sym typeface="Fira Sans"/>
                </a:rPr>
                <a:t> </a:t>
              </a:r>
              <a:r>
                <a:rPr lang="en-US" sz="1200" dirty="0" err="1">
                  <a:latin typeface="Fira Sans"/>
                  <a:ea typeface="Fira Sans"/>
                  <a:cs typeface="Fira Sans"/>
                  <a:sym typeface="Fira Sans"/>
                </a:rPr>
                <a:t>dari</a:t>
              </a:r>
              <a:r>
                <a:rPr lang="en-US" sz="1200" dirty="0">
                  <a:latin typeface="Fira Sans"/>
                  <a:ea typeface="Fira Sans"/>
                  <a:cs typeface="Fira Sans"/>
                  <a:sym typeface="Fira Sans"/>
                </a:rPr>
                <a:t> VS Code.</a:t>
              </a:r>
            </a:p>
          </p:txBody>
        </p:sp>
        <p:cxnSp>
          <p:nvCxnSpPr>
            <p:cNvPr id="1552" name="Google Shape;1552;p18"/>
            <p:cNvCxnSpPr/>
            <p:nvPr/>
          </p:nvCxnSpPr>
          <p:spPr>
            <a:xfrm>
              <a:off x="6079325" y="3116800"/>
              <a:ext cx="297600" cy="0"/>
            </a:xfrm>
            <a:prstGeom prst="straightConnector1">
              <a:avLst/>
            </a:prstGeom>
            <a:noFill/>
            <a:ln w="9525" cap="flat" cmpd="sng">
              <a:solidFill>
                <a:schemeClr val="dk2"/>
              </a:solidFill>
              <a:prstDash val="solid"/>
              <a:round/>
              <a:headEnd type="none" w="med" len="med"/>
              <a:tailEnd type="none" w="med" len="med"/>
            </a:ln>
          </p:spPr>
        </p:cxnSp>
      </p:grpSp>
      <p:grpSp>
        <p:nvGrpSpPr>
          <p:cNvPr id="42" name="Group 41">
            <a:extLst>
              <a:ext uri="{FF2B5EF4-FFF2-40B4-BE49-F238E27FC236}">
                <a16:creationId xmlns:a16="http://schemas.microsoft.com/office/drawing/2014/main" id="{0E96705A-5E9C-56BF-227E-70DF8B03B2D2}"/>
              </a:ext>
            </a:extLst>
          </p:cNvPr>
          <p:cNvGrpSpPr/>
          <p:nvPr/>
        </p:nvGrpSpPr>
        <p:grpSpPr>
          <a:xfrm>
            <a:off x="6008575" y="3759100"/>
            <a:ext cx="3030921" cy="811225"/>
            <a:chOff x="6008575" y="3759100"/>
            <a:chExt cx="3030921" cy="811225"/>
          </a:xfrm>
        </p:grpSpPr>
        <p:sp>
          <p:nvSpPr>
            <p:cNvPr id="1548" name="Google Shape;1548;p18"/>
            <p:cNvSpPr txBox="1"/>
            <p:nvPr/>
          </p:nvSpPr>
          <p:spPr>
            <a:xfrm>
              <a:off x="6008575" y="3759100"/>
              <a:ext cx="2412600" cy="35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300" dirty="0">
                  <a:solidFill>
                    <a:srgbClr val="212832"/>
                  </a:solidFill>
                  <a:latin typeface="Fira Sans Extra Condensed Medium"/>
                  <a:ea typeface="Fira Sans Extra Condensed Medium"/>
                  <a:cs typeface="Fira Sans Extra Condensed Medium"/>
                  <a:sym typeface="Fira Sans Extra Condensed Medium"/>
                </a:rPr>
                <a:t>04</a:t>
              </a:r>
              <a:endParaRPr sz="2300" dirty="0">
                <a:solidFill>
                  <a:srgbClr val="212832"/>
                </a:solidFill>
                <a:latin typeface="Fira Sans Extra Condensed Medium"/>
                <a:ea typeface="Fira Sans Extra Condensed Medium"/>
                <a:cs typeface="Fira Sans Extra Condensed Medium"/>
                <a:sym typeface="Fira Sans Extra Condensed Medium"/>
              </a:endParaRPr>
            </a:p>
          </p:txBody>
        </p:sp>
        <p:sp>
          <p:nvSpPr>
            <p:cNvPr id="1549" name="Google Shape;1549;p18"/>
            <p:cNvSpPr txBox="1"/>
            <p:nvPr/>
          </p:nvSpPr>
          <p:spPr>
            <a:xfrm>
              <a:off x="6008582" y="4114325"/>
              <a:ext cx="3030914" cy="4560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sz="1200" b="1" dirty="0" err="1">
                  <a:solidFill>
                    <a:schemeClr val="accent4"/>
                  </a:solidFill>
                  <a:latin typeface="Fira Sans"/>
                  <a:ea typeface="Fira Sans"/>
                  <a:cs typeface="Fira Sans"/>
                  <a:sym typeface="Fira Sans"/>
                </a:rPr>
                <a:t>Ekstensi</a:t>
              </a:r>
              <a:r>
                <a:rPr lang="en-US" sz="1200" b="1" dirty="0">
                  <a:solidFill>
                    <a:schemeClr val="accent4"/>
                  </a:solidFill>
                  <a:latin typeface="Fira Sans"/>
                  <a:ea typeface="Fira Sans"/>
                  <a:cs typeface="Fira Sans"/>
                  <a:sym typeface="Fira Sans"/>
                </a:rPr>
                <a:t>: </a:t>
              </a:r>
              <a:r>
                <a:rPr lang="en-US" sz="1200" dirty="0" err="1">
                  <a:latin typeface="Fira Sans"/>
                  <a:ea typeface="Fira Sans"/>
                  <a:cs typeface="Fira Sans"/>
                  <a:sym typeface="Fira Sans"/>
                </a:rPr>
                <a:t>Ribuan</a:t>
              </a:r>
              <a:r>
                <a:rPr lang="en-US" sz="1200" dirty="0">
                  <a:latin typeface="Fira Sans"/>
                  <a:ea typeface="Fira Sans"/>
                  <a:cs typeface="Fira Sans"/>
                  <a:sym typeface="Fira Sans"/>
                </a:rPr>
                <a:t> </a:t>
              </a:r>
              <a:r>
                <a:rPr lang="en-US" sz="1200" dirty="0" err="1">
                  <a:latin typeface="Fira Sans"/>
                  <a:ea typeface="Fira Sans"/>
                  <a:cs typeface="Fira Sans"/>
                  <a:sym typeface="Fira Sans"/>
                </a:rPr>
                <a:t>ekstensi</a:t>
              </a:r>
              <a:r>
                <a:rPr lang="en-US" sz="1200" dirty="0">
                  <a:latin typeface="Fira Sans"/>
                  <a:ea typeface="Fira Sans"/>
                  <a:cs typeface="Fira Sans"/>
                  <a:sym typeface="Fira Sans"/>
                </a:rPr>
                <a:t> </a:t>
              </a:r>
              <a:r>
                <a:rPr lang="en-US" sz="1200" dirty="0" err="1">
                  <a:latin typeface="Fira Sans"/>
                  <a:ea typeface="Fira Sans"/>
                  <a:cs typeface="Fira Sans"/>
                  <a:sym typeface="Fira Sans"/>
                </a:rPr>
                <a:t>tersedia</a:t>
              </a:r>
              <a:r>
                <a:rPr lang="en-US" sz="1200" dirty="0">
                  <a:latin typeface="Fira Sans"/>
                  <a:ea typeface="Fira Sans"/>
                  <a:cs typeface="Fira Sans"/>
                  <a:sym typeface="Fira Sans"/>
                </a:rPr>
                <a:t> di pasar VS Code </a:t>
              </a:r>
              <a:r>
                <a:rPr lang="en-US" sz="1200" dirty="0" err="1">
                  <a:latin typeface="Fira Sans"/>
                  <a:ea typeface="Fira Sans"/>
                  <a:cs typeface="Fira Sans"/>
                  <a:sym typeface="Fira Sans"/>
                </a:rPr>
                <a:t>untuk</a:t>
              </a:r>
              <a:r>
                <a:rPr lang="en-US" sz="1200" dirty="0">
                  <a:latin typeface="Fira Sans"/>
                  <a:ea typeface="Fira Sans"/>
                  <a:cs typeface="Fira Sans"/>
                  <a:sym typeface="Fira Sans"/>
                </a:rPr>
                <a:t> </a:t>
              </a:r>
              <a:r>
                <a:rPr lang="en-US" sz="1200" dirty="0" err="1">
                  <a:latin typeface="Fira Sans"/>
                  <a:ea typeface="Fira Sans"/>
                  <a:cs typeface="Fira Sans"/>
                  <a:sym typeface="Fira Sans"/>
                </a:rPr>
                <a:t>menyesuaikan</a:t>
              </a:r>
              <a:r>
                <a:rPr lang="en-US" sz="1200" dirty="0">
                  <a:latin typeface="Fira Sans"/>
                  <a:ea typeface="Fira Sans"/>
                  <a:cs typeface="Fira Sans"/>
                  <a:sym typeface="Fira Sans"/>
                </a:rPr>
                <a:t> </a:t>
              </a:r>
              <a:r>
                <a:rPr lang="en-US" sz="1200" dirty="0" err="1">
                  <a:latin typeface="Fira Sans"/>
                  <a:ea typeface="Fira Sans"/>
                  <a:cs typeface="Fira Sans"/>
                  <a:sym typeface="Fira Sans"/>
                </a:rPr>
                <a:t>alat</a:t>
              </a:r>
              <a:r>
                <a:rPr lang="en-US" sz="1200" dirty="0">
                  <a:latin typeface="Fira Sans"/>
                  <a:ea typeface="Fira Sans"/>
                  <a:cs typeface="Fira Sans"/>
                  <a:sym typeface="Fira Sans"/>
                </a:rPr>
                <a:t> </a:t>
              </a:r>
              <a:r>
                <a:rPr lang="en-US" sz="1200" dirty="0" err="1">
                  <a:latin typeface="Fira Sans"/>
                  <a:ea typeface="Fira Sans"/>
                  <a:cs typeface="Fira Sans"/>
                  <a:sym typeface="Fira Sans"/>
                </a:rPr>
                <a:t>ini</a:t>
              </a:r>
              <a:r>
                <a:rPr lang="en-US" sz="1200" dirty="0">
                  <a:latin typeface="Fira Sans"/>
                  <a:ea typeface="Fira Sans"/>
                  <a:cs typeface="Fira Sans"/>
                  <a:sym typeface="Fira Sans"/>
                </a:rPr>
                <a:t> </a:t>
              </a:r>
              <a:r>
                <a:rPr lang="en-US" sz="1200" dirty="0" err="1">
                  <a:latin typeface="Fira Sans"/>
                  <a:ea typeface="Fira Sans"/>
                  <a:cs typeface="Fira Sans"/>
                  <a:sym typeface="Fira Sans"/>
                </a:rPr>
                <a:t>sesuai</a:t>
              </a:r>
              <a:r>
                <a:rPr lang="en-US" sz="1200" dirty="0">
                  <a:latin typeface="Fira Sans"/>
                  <a:ea typeface="Fira Sans"/>
                  <a:cs typeface="Fira Sans"/>
                  <a:sym typeface="Fira Sans"/>
                </a:rPr>
                <a:t> </a:t>
              </a:r>
              <a:r>
                <a:rPr lang="en-US" sz="1200" dirty="0" err="1">
                  <a:latin typeface="Fira Sans"/>
                  <a:ea typeface="Fira Sans"/>
                  <a:cs typeface="Fira Sans"/>
                  <a:sym typeface="Fira Sans"/>
                </a:rPr>
                <a:t>kebutuhan</a:t>
              </a:r>
              <a:r>
                <a:rPr lang="en-US" sz="1200" dirty="0">
                  <a:latin typeface="Fira Sans"/>
                  <a:ea typeface="Fira Sans"/>
                  <a:cs typeface="Fira Sans"/>
                  <a:sym typeface="Fira Sans"/>
                </a:rPr>
                <a:t> Anda.</a:t>
              </a:r>
            </a:p>
          </p:txBody>
        </p:sp>
        <p:cxnSp>
          <p:nvCxnSpPr>
            <p:cNvPr id="1553" name="Google Shape;1553;p18"/>
            <p:cNvCxnSpPr/>
            <p:nvPr/>
          </p:nvCxnSpPr>
          <p:spPr>
            <a:xfrm>
              <a:off x="6079325" y="4114300"/>
              <a:ext cx="297600" cy="0"/>
            </a:xfrm>
            <a:prstGeom prst="straightConnector1">
              <a:avLst/>
            </a:prstGeom>
            <a:noFill/>
            <a:ln w="9525" cap="flat" cmpd="sng">
              <a:solidFill>
                <a:schemeClr val="dk2"/>
              </a:solidFill>
              <a:prstDash val="solid"/>
              <a:round/>
              <a:headEnd type="none" w="med" len="med"/>
              <a:tailEnd type="none" w="med" len="med"/>
            </a:ln>
          </p:spPr>
        </p:cxnSp>
      </p:grpSp>
      <p:grpSp>
        <p:nvGrpSpPr>
          <p:cNvPr id="4" name="Group 3">
            <a:extLst>
              <a:ext uri="{FF2B5EF4-FFF2-40B4-BE49-F238E27FC236}">
                <a16:creationId xmlns:a16="http://schemas.microsoft.com/office/drawing/2014/main" id="{A922DEB8-9284-000A-2EE5-96A6B2405DE6}"/>
              </a:ext>
            </a:extLst>
          </p:cNvPr>
          <p:cNvGrpSpPr/>
          <p:nvPr/>
        </p:nvGrpSpPr>
        <p:grpSpPr>
          <a:xfrm>
            <a:off x="4004598" y="3671151"/>
            <a:ext cx="450474" cy="392919"/>
            <a:chOff x="4764972" y="2911286"/>
            <a:chExt cx="450474" cy="392919"/>
          </a:xfrm>
        </p:grpSpPr>
        <p:sp>
          <p:nvSpPr>
            <p:cNvPr id="5" name="Google Shape;1514;p18">
              <a:extLst>
                <a:ext uri="{FF2B5EF4-FFF2-40B4-BE49-F238E27FC236}">
                  <a16:creationId xmlns:a16="http://schemas.microsoft.com/office/drawing/2014/main" id="{4E2EE667-2434-57BC-C260-FFDF8E8D1AD4}"/>
                </a:ext>
              </a:extLst>
            </p:cNvPr>
            <p:cNvSpPr/>
            <p:nvPr/>
          </p:nvSpPr>
          <p:spPr>
            <a:xfrm>
              <a:off x="4764972" y="3057235"/>
              <a:ext cx="71601" cy="26673"/>
            </a:xfrm>
            <a:custGeom>
              <a:avLst/>
              <a:gdLst/>
              <a:ahLst/>
              <a:cxnLst/>
              <a:rect l="l" t="t" r="r" b="b"/>
              <a:pathLst>
                <a:path w="1616" h="602" extrusionOk="0">
                  <a:moveTo>
                    <a:pt x="285" y="0"/>
                  </a:moveTo>
                  <a:cubicBezTo>
                    <a:pt x="127" y="0"/>
                    <a:pt x="0" y="127"/>
                    <a:pt x="0" y="317"/>
                  </a:cubicBezTo>
                  <a:cubicBezTo>
                    <a:pt x="0" y="475"/>
                    <a:pt x="127" y="602"/>
                    <a:pt x="285" y="602"/>
                  </a:cubicBezTo>
                  <a:lnTo>
                    <a:pt x="1331" y="602"/>
                  </a:lnTo>
                  <a:cubicBezTo>
                    <a:pt x="1489" y="602"/>
                    <a:pt x="1616" y="475"/>
                    <a:pt x="1616" y="317"/>
                  </a:cubicBezTo>
                  <a:cubicBezTo>
                    <a:pt x="1616" y="127"/>
                    <a:pt x="1489" y="0"/>
                    <a:pt x="1331"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515;p18">
              <a:extLst>
                <a:ext uri="{FF2B5EF4-FFF2-40B4-BE49-F238E27FC236}">
                  <a16:creationId xmlns:a16="http://schemas.microsoft.com/office/drawing/2014/main" id="{E9F1C225-22C3-780A-A1BE-52CF83C5FA0D}"/>
                </a:ext>
              </a:extLst>
            </p:cNvPr>
            <p:cNvSpPr/>
            <p:nvPr/>
          </p:nvSpPr>
          <p:spPr>
            <a:xfrm>
              <a:off x="4767763" y="2978944"/>
              <a:ext cx="67392" cy="47453"/>
            </a:xfrm>
            <a:custGeom>
              <a:avLst/>
              <a:gdLst/>
              <a:ahLst/>
              <a:cxnLst/>
              <a:rect l="l" t="t" r="r" b="b"/>
              <a:pathLst>
                <a:path w="1521" h="1071" extrusionOk="0">
                  <a:moveTo>
                    <a:pt x="318" y="1"/>
                  </a:moveTo>
                  <a:cubicBezTo>
                    <a:pt x="196" y="1"/>
                    <a:pt x="79" y="66"/>
                    <a:pt x="32" y="184"/>
                  </a:cubicBezTo>
                  <a:cubicBezTo>
                    <a:pt x="1" y="247"/>
                    <a:pt x="1" y="310"/>
                    <a:pt x="1" y="405"/>
                  </a:cubicBezTo>
                  <a:cubicBezTo>
                    <a:pt x="32" y="469"/>
                    <a:pt x="96" y="532"/>
                    <a:pt x="159" y="564"/>
                  </a:cubicBezTo>
                  <a:lnTo>
                    <a:pt x="1078" y="1039"/>
                  </a:lnTo>
                  <a:cubicBezTo>
                    <a:pt x="1109" y="1070"/>
                    <a:pt x="1173" y="1070"/>
                    <a:pt x="1204" y="1070"/>
                  </a:cubicBezTo>
                  <a:cubicBezTo>
                    <a:pt x="1331" y="1070"/>
                    <a:pt x="1426" y="1007"/>
                    <a:pt x="1489" y="912"/>
                  </a:cubicBezTo>
                  <a:cubicBezTo>
                    <a:pt x="1521" y="849"/>
                    <a:pt x="1521" y="754"/>
                    <a:pt x="1489" y="690"/>
                  </a:cubicBezTo>
                  <a:cubicBezTo>
                    <a:pt x="1458" y="595"/>
                    <a:pt x="1426" y="532"/>
                    <a:pt x="1331" y="500"/>
                  </a:cubicBezTo>
                  <a:lnTo>
                    <a:pt x="444" y="25"/>
                  </a:lnTo>
                  <a:cubicBezTo>
                    <a:pt x="403" y="9"/>
                    <a:pt x="360" y="1"/>
                    <a:pt x="318"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516;p18">
              <a:extLst>
                <a:ext uri="{FF2B5EF4-FFF2-40B4-BE49-F238E27FC236}">
                  <a16:creationId xmlns:a16="http://schemas.microsoft.com/office/drawing/2014/main" id="{AA54F158-1951-E915-71B4-41B656B4DD1C}"/>
                </a:ext>
              </a:extLst>
            </p:cNvPr>
            <p:cNvSpPr/>
            <p:nvPr/>
          </p:nvSpPr>
          <p:spPr>
            <a:xfrm>
              <a:off x="4783227" y="3110847"/>
              <a:ext cx="67392" cy="47453"/>
            </a:xfrm>
            <a:custGeom>
              <a:avLst/>
              <a:gdLst/>
              <a:ahLst/>
              <a:cxnLst/>
              <a:rect l="l" t="t" r="r" b="b"/>
              <a:pathLst>
                <a:path w="1521" h="1071" extrusionOk="0">
                  <a:moveTo>
                    <a:pt x="1208" y="0"/>
                  </a:moveTo>
                  <a:cubicBezTo>
                    <a:pt x="1164" y="0"/>
                    <a:pt x="1119" y="8"/>
                    <a:pt x="1077" y="25"/>
                  </a:cubicBezTo>
                  <a:lnTo>
                    <a:pt x="158" y="500"/>
                  </a:lnTo>
                  <a:cubicBezTo>
                    <a:pt x="95" y="532"/>
                    <a:pt x="32" y="595"/>
                    <a:pt x="32" y="659"/>
                  </a:cubicBezTo>
                  <a:cubicBezTo>
                    <a:pt x="0" y="754"/>
                    <a:pt x="0" y="817"/>
                    <a:pt x="32" y="912"/>
                  </a:cubicBezTo>
                  <a:cubicBezTo>
                    <a:pt x="95" y="1007"/>
                    <a:pt x="190" y="1070"/>
                    <a:pt x="317" y="1070"/>
                  </a:cubicBezTo>
                  <a:cubicBezTo>
                    <a:pt x="348" y="1070"/>
                    <a:pt x="412" y="1039"/>
                    <a:pt x="443" y="1039"/>
                  </a:cubicBezTo>
                  <a:lnTo>
                    <a:pt x="1362" y="564"/>
                  </a:lnTo>
                  <a:cubicBezTo>
                    <a:pt x="1425" y="532"/>
                    <a:pt x="1489" y="468"/>
                    <a:pt x="1489" y="405"/>
                  </a:cubicBezTo>
                  <a:cubicBezTo>
                    <a:pt x="1520" y="310"/>
                    <a:pt x="1520" y="247"/>
                    <a:pt x="1489" y="152"/>
                  </a:cubicBezTo>
                  <a:cubicBezTo>
                    <a:pt x="1442" y="59"/>
                    <a:pt x="1328" y="0"/>
                    <a:pt x="1208"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7;p18">
              <a:extLst>
                <a:ext uri="{FF2B5EF4-FFF2-40B4-BE49-F238E27FC236}">
                  <a16:creationId xmlns:a16="http://schemas.microsoft.com/office/drawing/2014/main" id="{0D90D15D-30A5-442B-B433-448D8819DDC5}"/>
                </a:ext>
              </a:extLst>
            </p:cNvPr>
            <p:cNvSpPr/>
            <p:nvPr/>
          </p:nvSpPr>
          <p:spPr>
            <a:xfrm>
              <a:off x="5143845" y="3057235"/>
              <a:ext cx="71601" cy="26673"/>
            </a:xfrm>
            <a:custGeom>
              <a:avLst/>
              <a:gdLst/>
              <a:ahLst/>
              <a:cxnLst/>
              <a:rect l="l" t="t" r="r" b="b"/>
              <a:pathLst>
                <a:path w="1616" h="602" extrusionOk="0">
                  <a:moveTo>
                    <a:pt x="285" y="0"/>
                  </a:moveTo>
                  <a:cubicBezTo>
                    <a:pt x="127" y="0"/>
                    <a:pt x="0" y="127"/>
                    <a:pt x="0" y="317"/>
                  </a:cubicBezTo>
                  <a:cubicBezTo>
                    <a:pt x="0" y="475"/>
                    <a:pt x="127" y="602"/>
                    <a:pt x="285" y="602"/>
                  </a:cubicBezTo>
                  <a:lnTo>
                    <a:pt x="1330" y="602"/>
                  </a:lnTo>
                  <a:cubicBezTo>
                    <a:pt x="1489" y="602"/>
                    <a:pt x="1615" y="475"/>
                    <a:pt x="1615" y="317"/>
                  </a:cubicBezTo>
                  <a:cubicBezTo>
                    <a:pt x="1615" y="127"/>
                    <a:pt x="1489" y="0"/>
                    <a:pt x="1330"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18;p18">
              <a:extLst>
                <a:ext uri="{FF2B5EF4-FFF2-40B4-BE49-F238E27FC236}">
                  <a16:creationId xmlns:a16="http://schemas.microsoft.com/office/drawing/2014/main" id="{C0522E26-B0EB-A46C-2475-2C216FC5C924}"/>
                </a:ext>
              </a:extLst>
            </p:cNvPr>
            <p:cNvSpPr/>
            <p:nvPr/>
          </p:nvSpPr>
          <p:spPr>
            <a:xfrm>
              <a:off x="5145219" y="2978944"/>
              <a:ext cx="67392" cy="47453"/>
            </a:xfrm>
            <a:custGeom>
              <a:avLst/>
              <a:gdLst/>
              <a:ahLst/>
              <a:cxnLst/>
              <a:rect l="l" t="t" r="r" b="b"/>
              <a:pathLst>
                <a:path w="1521" h="1071" extrusionOk="0">
                  <a:moveTo>
                    <a:pt x="1204" y="1"/>
                  </a:moveTo>
                  <a:cubicBezTo>
                    <a:pt x="1161" y="1"/>
                    <a:pt x="1118" y="9"/>
                    <a:pt x="1077" y="25"/>
                  </a:cubicBezTo>
                  <a:lnTo>
                    <a:pt x="159" y="500"/>
                  </a:lnTo>
                  <a:cubicBezTo>
                    <a:pt x="96" y="532"/>
                    <a:pt x="32" y="595"/>
                    <a:pt x="32" y="690"/>
                  </a:cubicBezTo>
                  <a:cubicBezTo>
                    <a:pt x="1" y="754"/>
                    <a:pt x="1" y="849"/>
                    <a:pt x="32" y="912"/>
                  </a:cubicBezTo>
                  <a:cubicBezTo>
                    <a:pt x="96" y="1007"/>
                    <a:pt x="191" y="1070"/>
                    <a:pt x="317" y="1070"/>
                  </a:cubicBezTo>
                  <a:cubicBezTo>
                    <a:pt x="349" y="1070"/>
                    <a:pt x="412" y="1070"/>
                    <a:pt x="444" y="1039"/>
                  </a:cubicBezTo>
                  <a:lnTo>
                    <a:pt x="1363" y="564"/>
                  </a:lnTo>
                  <a:cubicBezTo>
                    <a:pt x="1426" y="532"/>
                    <a:pt x="1489" y="469"/>
                    <a:pt x="1489" y="405"/>
                  </a:cubicBezTo>
                  <a:cubicBezTo>
                    <a:pt x="1521" y="310"/>
                    <a:pt x="1521" y="247"/>
                    <a:pt x="1489" y="184"/>
                  </a:cubicBezTo>
                  <a:cubicBezTo>
                    <a:pt x="1442" y="66"/>
                    <a:pt x="1326" y="1"/>
                    <a:pt x="1204"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19;p18">
              <a:extLst>
                <a:ext uri="{FF2B5EF4-FFF2-40B4-BE49-F238E27FC236}">
                  <a16:creationId xmlns:a16="http://schemas.microsoft.com/office/drawing/2014/main" id="{0E06588F-A266-942F-10BF-341E30B9C511}"/>
                </a:ext>
              </a:extLst>
            </p:cNvPr>
            <p:cNvSpPr/>
            <p:nvPr/>
          </p:nvSpPr>
          <p:spPr>
            <a:xfrm>
              <a:off x="5129800" y="3110847"/>
              <a:ext cx="67392" cy="47453"/>
            </a:xfrm>
            <a:custGeom>
              <a:avLst/>
              <a:gdLst/>
              <a:ahLst/>
              <a:cxnLst/>
              <a:rect l="l" t="t" r="r" b="b"/>
              <a:pathLst>
                <a:path w="1521" h="1071" extrusionOk="0">
                  <a:moveTo>
                    <a:pt x="313" y="0"/>
                  </a:moveTo>
                  <a:cubicBezTo>
                    <a:pt x="193" y="0"/>
                    <a:pt x="78" y="59"/>
                    <a:pt x="32" y="152"/>
                  </a:cubicBezTo>
                  <a:cubicBezTo>
                    <a:pt x="0" y="247"/>
                    <a:pt x="0" y="310"/>
                    <a:pt x="0" y="405"/>
                  </a:cubicBezTo>
                  <a:cubicBezTo>
                    <a:pt x="32" y="468"/>
                    <a:pt x="95" y="532"/>
                    <a:pt x="159" y="564"/>
                  </a:cubicBezTo>
                  <a:lnTo>
                    <a:pt x="1077" y="1039"/>
                  </a:lnTo>
                  <a:cubicBezTo>
                    <a:pt x="1109" y="1039"/>
                    <a:pt x="1172" y="1070"/>
                    <a:pt x="1204" y="1070"/>
                  </a:cubicBezTo>
                  <a:cubicBezTo>
                    <a:pt x="1330" y="1070"/>
                    <a:pt x="1425" y="1007"/>
                    <a:pt x="1489" y="912"/>
                  </a:cubicBezTo>
                  <a:cubicBezTo>
                    <a:pt x="1520" y="817"/>
                    <a:pt x="1520" y="754"/>
                    <a:pt x="1489" y="659"/>
                  </a:cubicBezTo>
                  <a:cubicBezTo>
                    <a:pt x="1457" y="595"/>
                    <a:pt x="1425" y="532"/>
                    <a:pt x="1330" y="500"/>
                  </a:cubicBezTo>
                  <a:lnTo>
                    <a:pt x="444" y="25"/>
                  </a:lnTo>
                  <a:cubicBezTo>
                    <a:pt x="401" y="8"/>
                    <a:pt x="357" y="0"/>
                    <a:pt x="313"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20;p18">
              <a:extLst>
                <a:ext uri="{FF2B5EF4-FFF2-40B4-BE49-F238E27FC236}">
                  <a16:creationId xmlns:a16="http://schemas.microsoft.com/office/drawing/2014/main" id="{42A67175-FDF5-8182-A471-7DFE1AD98AE1}"/>
                </a:ext>
              </a:extLst>
            </p:cNvPr>
            <p:cNvSpPr/>
            <p:nvPr/>
          </p:nvSpPr>
          <p:spPr>
            <a:xfrm>
              <a:off x="4931967" y="3243858"/>
              <a:ext cx="119276" cy="22464"/>
            </a:xfrm>
            <a:custGeom>
              <a:avLst/>
              <a:gdLst/>
              <a:ahLst/>
              <a:cxnLst/>
              <a:rect l="l" t="t" r="r" b="b"/>
              <a:pathLst>
                <a:path w="2692" h="507" extrusionOk="0">
                  <a:moveTo>
                    <a:pt x="253" y="0"/>
                  </a:moveTo>
                  <a:cubicBezTo>
                    <a:pt x="127" y="0"/>
                    <a:pt x="0" y="127"/>
                    <a:pt x="0" y="253"/>
                  </a:cubicBezTo>
                  <a:cubicBezTo>
                    <a:pt x="0" y="412"/>
                    <a:pt x="127" y="507"/>
                    <a:pt x="253" y="507"/>
                  </a:cubicBezTo>
                  <a:lnTo>
                    <a:pt x="2439" y="507"/>
                  </a:lnTo>
                  <a:cubicBezTo>
                    <a:pt x="2597" y="507"/>
                    <a:pt x="2692" y="412"/>
                    <a:pt x="2692" y="253"/>
                  </a:cubicBezTo>
                  <a:cubicBezTo>
                    <a:pt x="2692" y="127"/>
                    <a:pt x="2597" y="0"/>
                    <a:pt x="2439"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21;p18">
              <a:extLst>
                <a:ext uri="{FF2B5EF4-FFF2-40B4-BE49-F238E27FC236}">
                  <a16:creationId xmlns:a16="http://schemas.microsoft.com/office/drawing/2014/main" id="{E5517953-21A6-3B07-7157-51ECB6DC6981}"/>
                </a:ext>
              </a:extLst>
            </p:cNvPr>
            <p:cNvSpPr/>
            <p:nvPr/>
          </p:nvSpPr>
          <p:spPr>
            <a:xfrm>
              <a:off x="4951595" y="3281741"/>
              <a:ext cx="82811" cy="22464"/>
            </a:xfrm>
            <a:custGeom>
              <a:avLst/>
              <a:gdLst/>
              <a:ahLst/>
              <a:cxnLst/>
              <a:rect l="l" t="t" r="r" b="b"/>
              <a:pathLst>
                <a:path w="1869" h="507" extrusionOk="0">
                  <a:moveTo>
                    <a:pt x="254" y="0"/>
                  </a:moveTo>
                  <a:cubicBezTo>
                    <a:pt x="127" y="0"/>
                    <a:pt x="0" y="127"/>
                    <a:pt x="0" y="253"/>
                  </a:cubicBezTo>
                  <a:cubicBezTo>
                    <a:pt x="0" y="380"/>
                    <a:pt x="127" y="507"/>
                    <a:pt x="254" y="507"/>
                  </a:cubicBezTo>
                  <a:lnTo>
                    <a:pt x="1616" y="507"/>
                  </a:lnTo>
                  <a:cubicBezTo>
                    <a:pt x="1774" y="507"/>
                    <a:pt x="1869" y="380"/>
                    <a:pt x="1869" y="253"/>
                  </a:cubicBezTo>
                  <a:cubicBezTo>
                    <a:pt x="1869" y="127"/>
                    <a:pt x="1774" y="0"/>
                    <a:pt x="1616"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22;p18">
              <a:extLst>
                <a:ext uri="{FF2B5EF4-FFF2-40B4-BE49-F238E27FC236}">
                  <a16:creationId xmlns:a16="http://schemas.microsoft.com/office/drawing/2014/main" id="{1642F578-22A1-7D07-3EA8-357A6E45C735}"/>
                </a:ext>
              </a:extLst>
            </p:cNvPr>
            <p:cNvSpPr/>
            <p:nvPr/>
          </p:nvSpPr>
          <p:spPr>
            <a:xfrm>
              <a:off x="4853365" y="2911286"/>
              <a:ext cx="276479" cy="322780"/>
            </a:xfrm>
            <a:custGeom>
              <a:avLst/>
              <a:gdLst/>
              <a:ahLst/>
              <a:cxnLst/>
              <a:rect l="l" t="t" r="r" b="b"/>
              <a:pathLst>
                <a:path w="6240" h="7285" extrusionOk="0">
                  <a:moveTo>
                    <a:pt x="3104" y="381"/>
                  </a:moveTo>
                  <a:cubicBezTo>
                    <a:pt x="4624" y="381"/>
                    <a:pt x="5859" y="1584"/>
                    <a:pt x="5859" y="3104"/>
                  </a:cubicBezTo>
                  <a:cubicBezTo>
                    <a:pt x="5859" y="3864"/>
                    <a:pt x="5543" y="4592"/>
                    <a:pt x="4973" y="5131"/>
                  </a:cubicBezTo>
                  <a:cubicBezTo>
                    <a:pt x="4466" y="5574"/>
                    <a:pt x="4149" y="6239"/>
                    <a:pt x="4118" y="6904"/>
                  </a:cubicBezTo>
                  <a:lnTo>
                    <a:pt x="2154" y="6904"/>
                  </a:lnTo>
                  <a:cubicBezTo>
                    <a:pt x="2091" y="6239"/>
                    <a:pt x="1774" y="5574"/>
                    <a:pt x="1267" y="5131"/>
                  </a:cubicBezTo>
                  <a:cubicBezTo>
                    <a:pt x="697" y="4592"/>
                    <a:pt x="381" y="3864"/>
                    <a:pt x="381" y="3104"/>
                  </a:cubicBezTo>
                  <a:cubicBezTo>
                    <a:pt x="381" y="1584"/>
                    <a:pt x="1616" y="381"/>
                    <a:pt x="3104" y="381"/>
                  </a:cubicBezTo>
                  <a:close/>
                  <a:moveTo>
                    <a:pt x="3136" y="0"/>
                  </a:moveTo>
                  <a:cubicBezTo>
                    <a:pt x="1394" y="0"/>
                    <a:pt x="1" y="1394"/>
                    <a:pt x="1" y="3104"/>
                  </a:cubicBezTo>
                  <a:cubicBezTo>
                    <a:pt x="1" y="3991"/>
                    <a:pt x="381" y="4814"/>
                    <a:pt x="1014" y="5416"/>
                  </a:cubicBezTo>
                  <a:cubicBezTo>
                    <a:pt x="1489" y="5828"/>
                    <a:pt x="1774" y="6461"/>
                    <a:pt x="1774" y="7094"/>
                  </a:cubicBezTo>
                  <a:cubicBezTo>
                    <a:pt x="1774" y="7221"/>
                    <a:pt x="1837" y="7284"/>
                    <a:pt x="1964" y="7284"/>
                  </a:cubicBezTo>
                  <a:lnTo>
                    <a:pt x="4276" y="7284"/>
                  </a:lnTo>
                  <a:cubicBezTo>
                    <a:pt x="4403" y="7284"/>
                    <a:pt x="4466" y="7221"/>
                    <a:pt x="4466" y="7094"/>
                  </a:cubicBezTo>
                  <a:cubicBezTo>
                    <a:pt x="4466" y="6461"/>
                    <a:pt x="4751" y="5828"/>
                    <a:pt x="5226" y="5416"/>
                  </a:cubicBezTo>
                  <a:cubicBezTo>
                    <a:pt x="5859" y="4814"/>
                    <a:pt x="6239" y="3991"/>
                    <a:pt x="6239" y="3104"/>
                  </a:cubicBezTo>
                  <a:cubicBezTo>
                    <a:pt x="6239" y="1394"/>
                    <a:pt x="4846" y="0"/>
                    <a:pt x="3136"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23;p18">
              <a:extLst>
                <a:ext uri="{FF2B5EF4-FFF2-40B4-BE49-F238E27FC236}">
                  <a16:creationId xmlns:a16="http://schemas.microsoft.com/office/drawing/2014/main" id="{86F29AD3-23CD-2509-D2D5-BD4F728142DB}"/>
                </a:ext>
              </a:extLst>
            </p:cNvPr>
            <p:cNvSpPr/>
            <p:nvPr/>
          </p:nvSpPr>
          <p:spPr>
            <a:xfrm>
              <a:off x="4884248" y="2970481"/>
              <a:ext cx="75810" cy="130264"/>
            </a:xfrm>
            <a:custGeom>
              <a:avLst/>
              <a:gdLst/>
              <a:ahLst/>
              <a:cxnLst/>
              <a:rect l="l" t="t" r="r" b="b"/>
              <a:pathLst>
                <a:path w="1711" h="2940" extrusionOk="0">
                  <a:moveTo>
                    <a:pt x="1447" y="1"/>
                  </a:moveTo>
                  <a:cubicBezTo>
                    <a:pt x="1418" y="1"/>
                    <a:pt x="1389" y="9"/>
                    <a:pt x="1362" y="26"/>
                  </a:cubicBezTo>
                  <a:cubicBezTo>
                    <a:pt x="349" y="565"/>
                    <a:pt x="0" y="1831"/>
                    <a:pt x="570" y="2813"/>
                  </a:cubicBezTo>
                  <a:cubicBezTo>
                    <a:pt x="602" y="2908"/>
                    <a:pt x="665" y="2940"/>
                    <a:pt x="760" y="2940"/>
                  </a:cubicBezTo>
                  <a:cubicBezTo>
                    <a:pt x="792" y="2940"/>
                    <a:pt x="824" y="2940"/>
                    <a:pt x="855" y="2908"/>
                  </a:cubicBezTo>
                  <a:cubicBezTo>
                    <a:pt x="950" y="2845"/>
                    <a:pt x="982" y="2718"/>
                    <a:pt x="950" y="2623"/>
                  </a:cubicBezTo>
                  <a:cubicBezTo>
                    <a:pt x="507" y="1831"/>
                    <a:pt x="792" y="850"/>
                    <a:pt x="1552" y="406"/>
                  </a:cubicBezTo>
                  <a:cubicBezTo>
                    <a:pt x="1679" y="343"/>
                    <a:pt x="1710" y="216"/>
                    <a:pt x="1647" y="121"/>
                  </a:cubicBezTo>
                  <a:cubicBezTo>
                    <a:pt x="1601" y="53"/>
                    <a:pt x="1523" y="1"/>
                    <a:pt x="1447"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roup 14">
            <a:extLst>
              <a:ext uri="{FF2B5EF4-FFF2-40B4-BE49-F238E27FC236}">
                <a16:creationId xmlns:a16="http://schemas.microsoft.com/office/drawing/2014/main" id="{A80510DA-4101-0363-45F3-8A632376B8D7}"/>
              </a:ext>
            </a:extLst>
          </p:cNvPr>
          <p:cNvGrpSpPr/>
          <p:nvPr/>
        </p:nvGrpSpPr>
        <p:grpSpPr>
          <a:xfrm>
            <a:off x="4764972" y="1875910"/>
            <a:ext cx="450474" cy="392919"/>
            <a:chOff x="4764972" y="2911286"/>
            <a:chExt cx="450474" cy="392919"/>
          </a:xfrm>
        </p:grpSpPr>
        <p:sp>
          <p:nvSpPr>
            <p:cNvPr id="16" name="Google Shape;1514;p18">
              <a:extLst>
                <a:ext uri="{FF2B5EF4-FFF2-40B4-BE49-F238E27FC236}">
                  <a16:creationId xmlns:a16="http://schemas.microsoft.com/office/drawing/2014/main" id="{C73DB140-7C5A-F663-4A38-BF5FAE1978C7}"/>
                </a:ext>
              </a:extLst>
            </p:cNvPr>
            <p:cNvSpPr/>
            <p:nvPr/>
          </p:nvSpPr>
          <p:spPr>
            <a:xfrm>
              <a:off x="4764972" y="3057235"/>
              <a:ext cx="71601" cy="26673"/>
            </a:xfrm>
            <a:custGeom>
              <a:avLst/>
              <a:gdLst/>
              <a:ahLst/>
              <a:cxnLst/>
              <a:rect l="l" t="t" r="r" b="b"/>
              <a:pathLst>
                <a:path w="1616" h="602" extrusionOk="0">
                  <a:moveTo>
                    <a:pt x="285" y="0"/>
                  </a:moveTo>
                  <a:cubicBezTo>
                    <a:pt x="127" y="0"/>
                    <a:pt x="0" y="127"/>
                    <a:pt x="0" y="317"/>
                  </a:cubicBezTo>
                  <a:cubicBezTo>
                    <a:pt x="0" y="475"/>
                    <a:pt x="127" y="602"/>
                    <a:pt x="285" y="602"/>
                  </a:cubicBezTo>
                  <a:lnTo>
                    <a:pt x="1331" y="602"/>
                  </a:lnTo>
                  <a:cubicBezTo>
                    <a:pt x="1489" y="602"/>
                    <a:pt x="1616" y="475"/>
                    <a:pt x="1616" y="317"/>
                  </a:cubicBezTo>
                  <a:cubicBezTo>
                    <a:pt x="1616" y="127"/>
                    <a:pt x="1489" y="0"/>
                    <a:pt x="1331"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15;p18">
              <a:extLst>
                <a:ext uri="{FF2B5EF4-FFF2-40B4-BE49-F238E27FC236}">
                  <a16:creationId xmlns:a16="http://schemas.microsoft.com/office/drawing/2014/main" id="{895A12C6-23B6-203D-7D9B-4A4332A92E32}"/>
                </a:ext>
              </a:extLst>
            </p:cNvPr>
            <p:cNvSpPr/>
            <p:nvPr/>
          </p:nvSpPr>
          <p:spPr>
            <a:xfrm>
              <a:off x="4767763" y="2978944"/>
              <a:ext cx="67392" cy="47453"/>
            </a:xfrm>
            <a:custGeom>
              <a:avLst/>
              <a:gdLst/>
              <a:ahLst/>
              <a:cxnLst/>
              <a:rect l="l" t="t" r="r" b="b"/>
              <a:pathLst>
                <a:path w="1521" h="1071" extrusionOk="0">
                  <a:moveTo>
                    <a:pt x="318" y="1"/>
                  </a:moveTo>
                  <a:cubicBezTo>
                    <a:pt x="196" y="1"/>
                    <a:pt x="79" y="66"/>
                    <a:pt x="32" y="184"/>
                  </a:cubicBezTo>
                  <a:cubicBezTo>
                    <a:pt x="1" y="247"/>
                    <a:pt x="1" y="310"/>
                    <a:pt x="1" y="405"/>
                  </a:cubicBezTo>
                  <a:cubicBezTo>
                    <a:pt x="32" y="469"/>
                    <a:pt x="96" y="532"/>
                    <a:pt x="159" y="564"/>
                  </a:cubicBezTo>
                  <a:lnTo>
                    <a:pt x="1078" y="1039"/>
                  </a:lnTo>
                  <a:cubicBezTo>
                    <a:pt x="1109" y="1070"/>
                    <a:pt x="1173" y="1070"/>
                    <a:pt x="1204" y="1070"/>
                  </a:cubicBezTo>
                  <a:cubicBezTo>
                    <a:pt x="1331" y="1070"/>
                    <a:pt x="1426" y="1007"/>
                    <a:pt x="1489" y="912"/>
                  </a:cubicBezTo>
                  <a:cubicBezTo>
                    <a:pt x="1521" y="849"/>
                    <a:pt x="1521" y="754"/>
                    <a:pt x="1489" y="690"/>
                  </a:cubicBezTo>
                  <a:cubicBezTo>
                    <a:pt x="1458" y="595"/>
                    <a:pt x="1426" y="532"/>
                    <a:pt x="1331" y="500"/>
                  </a:cubicBezTo>
                  <a:lnTo>
                    <a:pt x="444" y="25"/>
                  </a:lnTo>
                  <a:cubicBezTo>
                    <a:pt x="403" y="9"/>
                    <a:pt x="360" y="1"/>
                    <a:pt x="318"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516;p18">
              <a:extLst>
                <a:ext uri="{FF2B5EF4-FFF2-40B4-BE49-F238E27FC236}">
                  <a16:creationId xmlns:a16="http://schemas.microsoft.com/office/drawing/2014/main" id="{F416EF92-2786-ACB5-7948-776EEE5577C7}"/>
                </a:ext>
              </a:extLst>
            </p:cNvPr>
            <p:cNvSpPr/>
            <p:nvPr/>
          </p:nvSpPr>
          <p:spPr>
            <a:xfrm>
              <a:off x="4783227" y="3110847"/>
              <a:ext cx="67392" cy="47453"/>
            </a:xfrm>
            <a:custGeom>
              <a:avLst/>
              <a:gdLst/>
              <a:ahLst/>
              <a:cxnLst/>
              <a:rect l="l" t="t" r="r" b="b"/>
              <a:pathLst>
                <a:path w="1521" h="1071" extrusionOk="0">
                  <a:moveTo>
                    <a:pt x="1208" y="0"/>
                  </a:moveTo>
                  <a:cubicBezTo>
                    <a:pt x="1164" y="0"/>
                    <a:pt x="1119" y="8"/>
                    <a:pt x="1077" y="25"/>
                  </a:cubicBezTo>
                  <a:lnTo>
                    <a:pt x="158" y="500"/>
                  </a:lnTo>
                  <a:cubicBezTo>
                    <a:pt x="95" y="532"/>
                    <a:pt x="32" y="595"/>
                    <a:pt x="32" y="659"/>
                  </a:cubicBezTo>
                  <a:cubicBezTo>
                    <a:pt x="0" y="754"/>
                    <a:pt x="0" y="817"/>
                    <a:pt x="32" y="912"/>
                  </a:cubicBezTo>
                  <a:cubicBezTo>
                    <a:pt x="95" y="1007"/>
                    <a:pt x="190" y="1070"/>
                    <a:pt x="317" y="1070"/>
                  </a:cubicBezTo>
                  <a:cubicBezTo>
                    <a:pt x="348" y="1070"/>
                    <a:pt x="412" y="1039"/>
                    <a:pt x="443" y="1039"/>
                  </a:cubicBezTo>
                  <a:lnTo>
                    <a:pt x="1362" y="564"/>
                  </a:lnTo>
                  <a:cubicBezTo>
                    <a:pt x="1425" y="532"/>
                    <a:pt x="1489" y="468"/>
                    <a:pt x="1489" y="405"/>
                  </a:cubicBezTo>
                  <a:cubicBezTo>
                    <a:pt x="1520" y="310"/>
                    <a:pt x="1520" y="247"/>
                    <a:pt x="1489" y="152"/>
                  </a:cubicBezTo>
                  <a:cubicBezTo>
                    <a:pt x="1442" y="59"/>
                    <a:pt x="1328" y="0"/>
                    <a:pt x="1208"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517;p18">
              <a:extLst>
                <a:ext uri="{FF2B5EF4-FFF2-40B4-BE49-F238E27FC236}">
                  <a16:creationId xmlns:a16="http://schemas.microsoft.com/office/drawing/2014/main" id="{27EA372A-6427-14C5-BBA2-A33CCBA5BA83}"/>
                </a:ext>
              </a:extLst>
            </p:cNvPr>
            <p:cNvSpPr/>
            <p:nvPr/>
          </p:nvSpPr>
          <p:spPr>
            <a:xfrm>
              <a:off x="5143845" y="3057235"/>
              <a:ext cx="71601" cy="26673"/>
            </a:xfrm>
            <a:custGeom>
              <a:avLst/>
              <a:gdLst/>
              <a:ahLst/>
              <a:cxnLst/>
              <a:rect l="l" t="t" r="r" b="b"/>
              <a:pathLst>
                <a:path w="1616" h="602" extrusionOk="0">
                  <a:moveTo>
                    <a:pt x="285" y="0"/>
                  </a:moveTo>
                  <a:cubicBezTo>
                    <a:pt x="127" y="0"/>
                    <a:pt x="0" y="127"/>
                    <a:pt x="0" y="317"/>
                  </a:cubicBezTo>
                  <a:cubicBezTo>
                    <a:pt x="0" y="475"/>
                    <a:pt x="127" y="602"/>
                    <a:pt x="285" y="602"/>
                  </a:cubicBezTo>
                  <a:lnTo>
                    <a:pt x="1330" y="602"/>
                  </a:lnTo>
                  <a:cubicBezTo>
                    <a:pt x="1489" y="602"/>
                    <a:pt x="1615" y="475"/>
                    <a:pt x="1615" y="317"/>
                  </a:cubicBezTo>
                  <a:cubicBezTo>
                    <a:pt x="1615" y="127"/>
                    <a:pt x="1489" y="0"/>
                    <a:pt x="1330"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518;p18">
              <a:extLst>
                <a:ext uri="{FF2B5EF4-FFF2-40B4-BE49-F238E27FC236}">
                  <a16:creationId xmlns:a16="http://schemas.microsoft.com/office/drawing/2014/main" id="{E61EC146-2741-78D3-8C71-48C55391FB2C}"/>
                </a:ext>
              </a:extLst>
            </p:cNvPr>
            <p:cNvSpPr/>
            <p:nvPr/>
          </p:nvSpPr>
          <p:spPr>
            <a:xfrm>
              <a:off x="5145219" y="2978944"/>
              <a:ext cx="67392" cy="47453"/>
            </a:xfrm>
            <a:custGeom>
              <a:avLst/>
              <a:gdLst/>
              <a:ahLst/>
              <a:cxnLst/>
              <a:rect l="l" t="t" r="r" b="b"/>
              <a:pathLst>
                <a:path w="1521" h="1071" extrusionOk="0">
                  <a:moveTo>
                    <a:pt x="1204" y="1"/>
                  </a:moveTo>
                  <a:cubicBezTo>
                    <a:pt x="1161" y="1"/>
                    <a:pt x="1118" y="9"/>
                    <a:pt x="1077" y="25"/>
                  </a:cubicBezTo>
                  <a:lnTo>
                    <a:pt x="159" y="500"/>
                  </a:lnTo>
                  <a:cubicBezTo>
                    <a:pt x="96" y="532"/>
                    <a:pt x="32" y="595"/>
                    <a:pt x="32" y="690"/>
                  </a:cubicBezTo>
                  <a:cubicBezTo>
                    <a:pt x="1" y="754"/>
                    <a:pt x="1" y="849"/>
                    <a:pt x="32" y="912"/>
                  </a:cubicBezTo>
                  <a:cubicBezTo>
                    <a:pt x="96" y="1007"/>
                    <a:pt x="191" y="1070"/>
                    <a:pt x="317" y="1070"/>
                  </a:cubicBezTo>
                  <a:cubicBezTo>
                    <a:pt x="349" y="1070"/>
                    <a:pt x="412" y="1070"/>
                    <a:pt x="444" y="1039"/>
                  </a:cubicBezTo>
                  <a:lnTo>
                    <a:pt x="1363" y="564"/>
                  </a:lnTo>
                  <a:cubicBezTo>
                    <a:pt x="1426" y="532"/>
                    <a:pt x="1489" y="469"/>
                    <a:pt x="1489" y="405"/>
                  </a:cubicBezTo>
                  <a:cubicBezTo>
                    <a:pt x="1521" y="310"/>
                    <a:pt x="1521" y="247"/>
                    <a:pt x="1489" y="184"/>
                  </a:cubicBezTo>
                  <a:cubicBezTo>
                    <a:pt x="1442" y="66"/>
                    <a:pt x="1326" y="1"/>
                    <a:pt x="1204"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519;p18">
              <a:extLst>
                <a:ext uri="{FF2B5EF4-FFF2-40B4-BE49-F238E27FC236}">
                  <a16:creationId xmlns:a16="http://schemas.microsoft.com/office/drawing/2014/main" id="{C68AB447-3E4C-0846-DFDF-0D101FCCF707}"/>
                </a:ext>
              </a:extLst>
            </p:cNvPr>
            <p:cNvSpPr/>
            <p:nvPr/>
          </p:nvSpPr>
          <p:spPr>
            <a:xfrm>
              <a:off x="5129800" y="3110847"/>
              <a:ext cx="67392" cy="47453"/>
            </a:xfrm>
            <a:custGeom>
              <a:avLst/>
              <a:gdLst/>
              <a:ahLst/>
              <a:cxnLst/>
              <a:rect l="l" t="t" r="r" b="b"/>
              <a:pathLst>
                <a:path w="1521" h="1071" extrusionOk="0">
                  <a:moveTo>
                    <a:pt x="313" y="0"/>
                  </a:moveTo>
                  <a:cubicBezTo>
                    <a:pt x="193" y="0"/>
                    <a:pt x="78" y="59"/>
                    <a:pt x="32" y="152"/>
                  </a:cubicBezTo>
                  <a:cubicBezTo>
                    <a:pt x="0" y="247"/>
                    <a:pt x="0" y="310"/>
                    <a:pt x="0" y="405"/>
                  </a:cubicBezTo>
                  <a:cubicBezTo>
                    <a:pt x="32" y="468"/>
                    <a:pt x="95" y="532"/>
                    <a:pt x="159" y="564"/>
                  </a:cubicBezTo>
                  <a:lnTo>
                    <a:pt x="1077" y="1039"/>
                  </a:lnTo>
                  <a:cubicBezTo>
                    <a:pt x="1109" y="1039"/>
                    <a:pt x="1172" y="1070"/>
                    <a:pt x="1204" y="1070"/>
                  </a:cubicBezTo>
                  <a:cubicBezTo>
                    <a:pt x="1330" y="1070"/>
                    <a:pt x="1425" y="1007"/>
                    <a:pt x="1489" y="912"/>
                  </a:cubicBezTo>
                  <a:cubicBezTo>
                    <a:pt x="1520" y="817"/>
                    <a:pt x="1520" y="754"/>
                    <a:pt x="1489" y="659"/>
                  </a:cubicBezTo>
                  <a:cubicBezTo>
                    <a:pt x="1457" y="595"/>
                    <a:pt x="1425" y="532"/>
                    <a:pt x="1330" y="500"/>
                  </a:cubicBezTo>
                  <a:lnTo>
                    <a:pt x="444" y="25"/>
                  </a:lnTo>
                  <a:cubicBezTo>
                    <a:pt x="401" y="8"/>
                    <a:pt x="357" y="0"/>
                    <a:pt x="313"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520;p18">
              <a:extLst>
                <a:ext uri="{FF2B5EF4-FFF2-40B4-BE49-F238E27FC236}">
                  <a16:creationId xmlns:a16="http://schemas.microsoft.com/office/drawing/2014/main" id="{3A791E95-557B-30E5-3549-B09D3C11B5C2}"/>
                </a:ext>
              </a:extLst>
            </p:cNvPr>
            <p:cNvSpPr/>
            <p:nvPr/>
          </p:nvSpPr>
          <p:spPr>
            <a:xfrm>
              <a:off x="4931967" y="3243858"/>
              <a:ext cx="119276" cy="22464"/>
            </a:xfrm>
            <a:custGeom>
              <a:avLst/>
              <a:gdLst/>
              <a:ahLst/>
              <a:cxnLst/>
              <a:rect l="l" t="t" r="r" b="b"/>
              <a:pathLst>
                <a:path w="2692" h="507" extrusionOk="0">
                  <a:moveTo>
                    <a:pt x="253" y="0"/>
                  </a:moveTo>
                  <a:cubicBezTo>
                    <a:pt x="127" y="0"/>
                    <a:pt x="0" y="127"/>
                    <a:pt x="0" y="253"/>
                  </a:cubicBezTo>
                  <a:cubicBezTo>
                    <a:pt x="0" y="412"/>
                    <a:pt x="127" y="507"/>
                    <a:pt x="253" y="507"/>
                  </a:cubicBezTo>
                  <a:lnTo>
                    <a:pt x="2439" y="507"/>
                  </a:lnTo>
                  <a:cubicBezTo>
                    <a:pt x="2597" y="507"/>
                    <a:pt x="2692" y="412"/>
                    <a:pt x="2692" y="253"/>
                  </a:cubicBezTo>
                  <a:cubicBezTo>
                    <a:pt x="2692" y="127"/>
                    <a:pt x="2597" y="0"/>
                    <a:pt x="2439"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521;p18">
              <a:extLst>
                <a:ext uri="{FF2B5EF4-FFF2-40B4-BE49-F238E27FC236}">
                  <a16:creationId xmlns:a16="http://schemas.microsoft.com/office/drawing/2014/main" id="{B1CDF183-8F45-839F-FA20-70B77E51E31C}"/>
                </a:ext>
              </a:extLst>
            </p:cNvPr>
            <p:cNvSpPr/>
            <p:nvPr/>
          </p:nvSpPr>
          <p:spPr>
            <a:xfrm>
              <a:off x="4951595" y="3281741"/>
              <a:ext cx="82811" cy="22464"/>
            </a:xfrm>
            <a:custGeom>
              <a:avLst/>
              <a:gdLst/>
              <a:ahLst/>
              <a:cxnLst/>
              <a:rect l="l" t="t" r="r" b="b"/>
              <a:pathLst>
                <a:path w="1869" h="507" extrusionOk="0">
                  <a:moveTo>
                    <a:pt x="254" y="0"/>
                  </a:moveTo>
                  <a:cubicBezTo>
                    <a:pt x="127" y="0"/>
                    <a:pt x="0" y="127"/>
                    <a:pt x="0" y="253"/>
                  </a:cubicBezTo>
                  <a:cubicBezTo>
                    <a:pt x="0" y="380"/>
                    <a:pt x="127" y="507"/>
                    <a:pt x="254" y="507"/>
                  </a:cubicBezTo>
                  <a:lnTo>
                    <a:pt x="1616" y="507"/>
                  </a:lnTo>
                  <a:cubicBezTo>
                    <a:pt x="1774" y="507"/>
                    <a:pt x="1869" y="380"/>
                    <a:pt x="1869" y="253"/>
                  </a:cubicBezTo>
                  <a:cubicBezTo>
                    <a:pt x="1869" y="127"/>
                    <a:pt x="1774" y="0"/>
                    <a:pt x="1616"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522;p18">
              <a:extLst>
                <a:ext uri="{FF2B5EF4-FFF2-40B4-BE49-F238E27FC236}">
                  <a16:creationId xmlns:a16="http://schemas.microsoft.com/office/drawing/2014/main" id="{41070133-E32D-A45A-867B-516B75CCBE99}"/>
                </a:ext>
              </a:extLst>
            </p:cNvPr>
            <p:cNvSpPr/>
            <p:nvPr/>
          </p:nvSpPr>
          <p:spPr>
            <a:xfrm>
              <a:off x="4853365" y="2911286"/>
              <a:ext cx="276479" cy="322780"/>
            </a:xfrm>
            <a:custGeom>
              <a:avLst/>
              <a:gdLst/>
              <a:ahLst/>
              <a:cxnLst/>
              <a:rect l="l" t="t" r="r" b="b"/>
              <a:pathLst>
                <a:path w="6240" h="7285" extrusionOk="0">
                  <a:moveTo>
                    <a:pt x="3104" y="381"/>
                  </a:moveTo>
                  <a:cubicBezTo>
                    <a:pt x="4624" y="381"/>
                    <a:pt x="5859" y="1584"/>
                    <a:pt x="5859" y="3104"/>
                  </a:cubicBezTo>
                  <a:cubicBezTo>
                    <a:pt x="5859" y="3864"/>
                    <a:pt x="5543" y="4592"/>
                    <a:pt x="4973" y="5131"/>
                  </a:cubicBezTo>
                  <a:cubicBezTo>
                    <a:pt x="4466" y="5574"/>
                    <a:pt x="4149" y="6239"/>
                    <a:pt x="4118" y="6904"/>
                  </a:cubicBezTo>
                  <a:lnTo>
                    <a:pt x="2154" y="6904"/>
                  </a:lnTo>
                  <a:cubicBezTo>
                    <a:pt x="2091" y="6239"/>
                    <a:pt x="1774" y="5574"/>
                    <a:pt x="1267" y="5131"/>
                  </a:cubicBezTo>
                  <a:cubicBezTo>
                    <a:pt x="697" y="4592"/>
                    <a:pt x="381" y="3864"/>
                    <a:pt x="381" y="3104"/>
                  </a:cubicBezTo>
                  <a:cubicBezTo>
                    <a:pt x="381" y="1584"/>
                    <a:pt x="1616" y="381"/>
                    <a:pt x="3104" y="381"/>
                  </a:cubicBezTo>
                  <a:close/>
                  <a:moveTo>
                    <a:pt x="3136" y="0"/>
                  </a:moveTo>
                  <a:cubicBezTo>
                    <a:pt x="1394" y="0"/>
                    <a:pt x="1" y="1394"/>
                    <a:pt x="1" y="3104"/>
                  </a:cubicBezTo>
                  <a:cubicBezTo>
                    <a:pt x="1" y="3991"/>
                    <a:pt x="381" y="4814"/>
                    <a:pt x="1014" y="5416"/>
                  </a:cubicBezTo>
                  <a:cubicBezTo>
                    <a:pt x="1489" y="5828"/>
                    <a:pt x="1774" y="6461"/>
                    <a:pt x="1774" y="7094"/>
                  </a:cubicBezTo>
                  <a:cubicBezTo>
                    <a:pt x="1774" y="7221"/>
                    <a:pt x="1837" y="7284"/>
                    <a:pt x="1964" y="7284"/>
                  </a:cubicBezTo>
                  <a:lnTo>
                    <a:pt x="4276" y="7284"/>
                  </a:lnTo>
                  <a:cubicBezTo>
                    <a:pt x="4403" y="7284"/>
                    <a:pt x="4466" y="7221"/>
                    <a:pt x="4466" y="7094"/>
                  </a:cubicBezTo>
                  <a:cubicBezTo>
                    <a:pt x="4466" y="6461"/>
                    <a:pt x="4751" y="5828"/>
                    <a:pt x="5226" y="5416"/>
                  </a:cubicBezTo>
                  <a:cubicBezTo>
                    <a:pt x="5859" y="4814"/>
                    <a:pt x="6239" y="3991"/>
                    <a:pt x="6239" y="3104"/>
                  </a:cubicBezTo>
                  <a:cubicBezTo>
                    <a:pt x="6239" y="1394"/>
                    <a:pt x="4846" y="0"/>
                    <a:pt x="3136"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523;p18">
              <a:extLst>
                <a:ext uri="{FF2B5EF4-FFF2-40B4-BE49-F238E27FC236}">
                  <a16:creationId xmlns:a16="http://schemas.microsoft.com/office/drawing/2014/main" id="{757305C5-10FB-E578-1476-8C41E0311765}"/>
                </a:ext>
              </a:extLst>
            </p:cNvPr>
            <p:cNvSpPr/>
            <p:nvPr/>
          </p:nvSpPr>
          <p:spPr>
            <a:xfrm>
              <a:off x="4884248" y="2970481"/>
              <a:ext cx="75810" cy="130264"/>
            </a:xfrm>
            <a:custGeom>
              <a:avLst/>
              <a:gdLst/>
              <a:ahLst/>
              <a:cxnLst/>
              <a:rect l="l" t="t" r="r" b="b"/>
              <a:pathLst>
                <a:path w="1711" h="2940" extrusionOk="0">
                  <a:moveTo>
                    <a:pt x="1447" y="1"/>
                  </a:moveTo>
                  <a:cubicBezTo>
                    <a:pt x="1418" y="1"/>
                    <a:pt x="1389" y="9"/>
                    <a:pt x="1362" y="26"/>
                  </a:cubicBezTo>
                  <a:cubicBezTo>
                    <a:pt x="349" y="565"/>
                    <a:pt x="0" y="1831"/>
                    <a:pt x="570" y="2813"/>
                  </a:cubicBezTo>
                  <a:cubicBezTo>
                    <a:pt x="602" y="2908"/>
                    <a:pt x="665" y="2940"/>
                    <a:pt x="760" y="2940"/>
                  </a:cubicBezTo>
                  <a:cubicBezTo>
                    <a:pt x="792" y="2940"/>
                    <a:pt x="824" y="2940"/>
                    <a:pt x="855" y="2908"/>
                  </a:cubicBezTo>
                  <a:cubicBezTo>
                    <a:pt x="950" y="2845"/>
                    <a:pt x="982" y="2718"/>
                    <a:pt x="950" y="2623"/>
                  </a:cubicBezTo>
                  <a:cubicBezTo>
                    <a:pt x="507" y="1831"/>
                    <a:pt x="792" y="850"/>
                    <a:pt x="1552" y="406"/>
                  </a:cubicBezTo>
                  <a:cubicBezTo>
                    <a:pt x="1679" y="343"/>
                    <a:pt x="1710" y="216"/>
                    <a:pt x="1647" y="121"/>
                  </a:cubicBezTo>
                  <a:cubicBezTo>
                    <a:pt x="1601" y="53"/>
                    <a:pt x="1523" y="1"/>
                    <a:pt x="1447"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roup 25">
            <a:extLst>
              <a:ext uri="{FF2B5EF4-FFF2-40B4-BE49-F238E27FC236}">
                <a16:creationId xmlns:a16="http://schemas.microsoft.com/office/drawing/2014/main" id="{2CC1584B-7729-0C70-59BB-0E22F0AAD266}"/>
              </a:ext>
            </a:extLst>
          </p:cNvPr>
          <p:cNvGrpSpPr/>
          <p:nvPr/>
        </p:nvGrpSpPr>
        <p:grpSpPr>
          <a:xfrm>
            <a:off x="3982678" y="1064784"/>
            <a:ext cx="450474" cy="392919"/>
            <a:chOff x="4764972" y="2911286"/>
            <a:chExt cx="450474" cy="392919"/>
          </a:xfrm>
        </p:grpSpPr>
        <p:sp>
          <p:nvSpPr>
            <p:cNvPr id="27" name="Google Shape;1514;p18">
              <a:extLst>
                <a:ext uri="{FF2B5EF4-FFF2-40B4-BE49-F238E27FC236}">
                  <a16:creationId xmlns:a16="http://schemas.microsoft.com/office/drawing/2014/main" id="{147720C9-14DB-4CF7-1D4C-A9075768E7CF}"/>
                </a:ext>
              </a:extLst>
            </p:cNvPr>
            <p:cNvSpPr/>
            <p:nvPr/>
          </p:nvSpPr>
          <p:spPr>
            <a:xfrm>
              <a:off x="4764972" y="3057235"/>
              <a:ext cx="71601" cy="26673"/>
            </a:xfrm>
            <a:custGeom>
              <a:avLst/>
              <a:gdLst/>
              <a:ahLst/>
              <a:cxnLst/>
              <a:rect l="l" t="t" r="r" b="b"/>
              <a:pathLst>
                <a:path w="1616" h="602" extrusionOk="0">
                  <a:moveTo>
                    <a:pt x="285" y="0"/>
                  </a:moveTo>
                  <a:cubicBezTo>
                    <a:pt x="127" y="0"/>
                    <a:pt x="0" y="127"/>
                    <a:pt x="0" y="317"/>
                  </a:cubicBezTo>
                  <a:cubicBezTo>
                    <a:pt x="0" y="475"/>
                    <a:pt x="127" y="602"/>
                    <a:pt x="285" y="602"/>
                  </a:cubicBezTo>
                  <a:lnTo>
                    <a:pt x="1331" y="602"/>
                  </a:lnTo>
                  <a:cubicBezTo>
                    <a:pt x="1489" y="602"/>
                    <a:pt x="1616" y="475"/>
                    <a:pt x="1616" y="317"/>
                  </a:cubicBezTo>
                  <a:cubicBezTo>
                    <a:pt x="1616" y="127"/>
                    <a:pt x="1489" y="0"/>
                    <a:pt x="1331"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515;p18">
              <a:extLst>
                <a:ext uri="{FF2B5EF4-FFF2-40B4-BE49-F238E27FC236}">
                  <a16:creationId xmlns:a16="http://schemas.microsoft.com/office/drawing/2014/main" id="{DC92E225-04B1-D6FE-6E84-9D6B099EBADA}"/>
                </a:ext>
              </a:extLst>
            </p:cNvPr>
            <p:cNvSpPr/>
            <p:nvPr/>
          </p:nvSpPr>
          <p:spPr>
            <a:xfrm>
              <a:off x="4767763" y="2978944"/>
              <a:ext cx="67392" cy="47453"/>
            </a:xfrm>
            <a:custGeom>
              <a:avLst/>
              <a:gdLst/>
              <a:ahLst/>
              <a:cxnLst/>
              <a:rect l="l" t="t" r="r" b="b"/>
              <a:pathLst>
                <a:path w="1521" h="1071" extrusionOk="0">
                  <a:moveTo>
                    <a:pt x="318" y="1"/>
                  </a:moveTo>
                  <a:cubicBezTo>
                    <a:pt x="196" y="1"/>
                    <a:pt x="79" y="66"/>
                    <a:pt x="32" y="184"/>
                  </a:cubicBezTo>
                  <a:cubicBezTo>
                    <a:pt x="1" y="247"/>
                    <a:pt x="1" y="310"/>
                    <a:pt x="1" y="405"/>
                  </a:cubicBezTo>
                  <a:cubicBezTo>
                    <a:pt x="32" y="469"/>
                    <a:pt x="96" y="532"/>
                    <a:pt x="159" y="564"/>
                  </a:cubicBezTo>
                  <a:lnTo>
                    <a:pt x="1078" y="1039"/>
                  </a:lnTo>
                  <a:cubicBezTo>
                    <a:pt x="1109" y="1070"/>
                    <a:pt x="1173" y="1070"/>
                    <a:pt x="1204" y="1070"/>
                  </a:cubicBezTo>
                  <a:cubicBezTo>
                    <a:pt x="1331" y="1070"/>
                    <a:pt x="1426" y="1007"/>
                    <a:pt x="1489" y="912"/>
                  </a:cubicBezTo>
                  <a:cubicBezTo>
                    <a:pt x="1521" y="849"/>
                    <a:pt x="1521" y="754"/>
                    <a:pt x="1489" y="690"/>
                  </a:cubicBezTo>
                  <a:cubicBezTo>
                    <a:pt x="1458" y="595"/>
                    <a:pt x="1426" y="532"/>
                    <a:pt x="1331" y="500"/>
                  </a:cubicBezTo>
                  <a:lnTo>
                    <a:pt x="444" y="25"/>
                  </a:lnTo>
                  <a:cubicBezTo>
                    <a:pt x="403" y="9"/>
                    <a:pt x="360" y="1"/>
                    <a:pt x="318"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516;p18">
              <a:extLst>
                <a:ext uri="{FF2B5EF4-FFF2-40B4-BE49-F238E27FC236}">
                  <a16:creationId xmlns:a16="http://schemas.microsoft.com/office/drawing/2014/main" id="{599C4340-3D98-35B8-B052-A34C16B1598D}"/>
                </a:ext>
              </a:extLst>
            </p:cNvPr>
            <p:cNvSpPr/>
            <p:nvPr/>
          </p:nvSpPr>
          <p:spPr>
            <a:xfrm>
              <a:off x="4783227" y="3110847"/>
              <a:ext cx="67392" cy="47453"/>
            </a:xfrm>
            <a:custGeom>
              <a:avLst/>
              <a:gdLst/>
              <a:ahLst/>
              <a:cxnLst/>
              <a:rect l="l" t="t" r="r" b="b"/>
              <a:pathLst>
                <a:path w="1521" h="1071" extrusionOk="0">
                  <a:moveTo>
                    <a:pt x="1208" y="0"/>
                  </a:moveTo>
                  <a:cubicBezTo>
                    <a:pt x="1164" y="0"/>
                    <a:pt x="1119" y="8"/>
                    <a:pt x="1077" y="25"/>
                  </a:cubicBezTo>
                  <a:lnTo>
                    <a:pt x="158" y="500"/>
                  </a:lnTo>
                  <a:cubicBezTo>
                    <a:pt x="95" y="532"/>
                    <a:pt x="32" y="595"/>
                    <a:pt x="32" y="659"/>
                  </a:cubicBezTo>
                  <a:cubicBezTo>
                    <a:pt x="0" y="754"/>
                    <a:pt x="0" y="817"/>
                    <a:pt x="32" y="912"/>
                  </a:cubicBezTo>
                  <a:cubicBezTo>
                    <a:pt x="95" y="1007"/>
                    <a:pt x="190" y="1070"/>
                    <a:pt x="317" y="1070"/>
                  </a:cubicBezTo>
                  <a:cubicBezTo>
                    <a:pt x="348" y="1070"/>
                    <a:pt x="412" y="1039"/>
                    <a:pt x="443" y="1039"/>
                  </a:cubicBezTo>
                  <a:lnTo>
                    <a:pt x="1362" y="564"/>
                  </a:lnTo>
                  <a:cubicBezTo>
                    <a:pt x="1425" y="532"/>
                    <a:pt x="1489" y="468"/>
                    <a:pt x="1489" y="405"/>
                  </a:cubicBezTo>
                  <a:cubicBezTo>
                    <a:pt x="1520" y="310"/>
                    <a:pt x="1520" y="247"/>
                    <a:pt x="1489" y="152"/>
                  </a:cubicBezTo>
                  <a:cubicBezTo>
                    <a:pt x="1442" y="59"/>
                    <a:pt x="1328" y="0"/>
                    <a:pt x="1208"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517;p18">
              <a:extLst>
                <a:ext uri="{FF2B5EF4-FFF2-40B4-BE49-F238E27FC236}">
                  <a16:creationId xmlns:a16="http://schemas.microsoft.com/office/drawing/2014/main" id="{506F7E26-F6F0-A3AE-77E1-18042F49447E}"/>
                </a:ext>
              </a:extLst>
            </p:cNvPr>
            <p:cNvSpPr/>
            <p:nvPr/>
          </p:nvSpPr>
          <p:spPr>
            <a:xfrm>
              <a:off x="5143845" y="3057235"/>
              <a:ext cx="71601" cy="26673"/>
            </a:xfrm>
            <a:custGeom>
              <a:avLst/>
              <a:gdLst/>
              <a:ahLst/>
              <a:cxnLst/>
              <a:rect l="l" t="t" r="r" b="b"/>
              <a:pathLst>
                <a:path w="1616" h="602" extrusionOk="0">
                  <a:moveTo>
                    <a:pt x="285" y="0"/>
                  </a:moveTo>
                  <a:cubicBezTo>
                    <a:pt x="127" y="0"/>
                    <a:pt x="0" y="127"/>
                    <a:pt x="0" y="317"/>
                  </a:cubicBezTo>
                  <a:cubicBezTo>
                    <a:pt x="0" y="475"/>
                    <a:pt x="127" y="602"/>
                    <a:pt x="285" y="602"/>
                  </a:cubicBezTo>
                  <a:lnTo>
                    <a:pt x="1330" y="602"/>
                  </a:lnTo>
                  <a:cubicBezTo>
                    <a:pt x="1489" y="602"/>
                    <a:pt x="1615" y="475"/>
                    <a:pt x="1615" y="317"/>
                  </a:cubicBezTo>
                  <a:cubicBezTo>
                    <a:pt x="1615" y="127"/>
                    <a:pt x="1489" y="0"/>
                    <a:pt x="1330"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518;p18">
              <a:extLst>
                <a:ext uri="{FF2B5EF4-FFF2-40B4-BE49-F238E27FC236}">
                  <a16:creationId xmlns:a16="http://schemas.microsoft.com/office/drawing/2014/main" id="{D8C152C1-DC17-3E0D-B020-9CA0C565DC36}"/>
                </a:ext>
              </a:extLst>
            </p:cNvPr>
            <p:cNvSpPr/>
            <p:nvPr/>
          </p:nvSpPr>
          <p:spPr>
            <a:xfrm>
              <a:off x="5145219" y="2978944"/>
              <a:ext cx="67392" cy="47453"/>
            </a:xfrm>
            <a:custGeom>
              <a:avLst/>
              <a:gdLst/>
              <a:ahLst/>
              <a:cxnLst/>
              <a:rect l="l" t="t" r="r" b="b"/>
              <a:pathLst>
                <a:path w="1521" h="1071" extrusionOk="0">
                  <a:moveTo>
                    <a:pt x="1204" y="1"/>
                  </a:moveTo>
                  <a:cubicBezTo>
                    <a:pt x="1161" y="1"/>
                    <a:pt x="1118" y="9"/>
                    <a:pt x="1077" y="25"/>
                  </a:cubicBezTo>
                  <a:lnTo>
                    <a:pt x="159" y="500"/>
                  </a:lnTo>
                  <a:cubicBezTo>
                    <a:pt x="96" y="532"/>
                    <a:pt x="32" y="595"/>
                    <a:pt x="32" y="690"/>
                  </a:cubicBezTo>
                  <a:cubicBezTo>
                    <a:pt x="1" y="754"/>
                    <a:pt x="1" y="849"/>
                    <a:pt x="32" y="912"/>
                  </a:cubicBezTo>
                  <a:cubicBezTo>
                    <a:pt x="96" y="1007"/>
                    <a:pt x="191" y="1070"/>
                    <a:pt x="317" y="1070"/>
                  </a:cubicBezTo>
                  <a:cubicBezTo>
                    <a:pt x="349" y="1070"/>
                    <a:pt x="412" y="1070"/>
                    <a:pt x="444" y="1039"/>
                  </a:cubicBezTo>
                  <a:lnTo>
                    <a:pt x="1363" y="564"/>
                  </a:lnTo>
                  <a:cubicBezTo>
                    <a:pt x="1426" y="532"/>
                    <a:pt x="1489" y="469"/>
                    <a:pt x="1489" y="405"/>
                  </a:cubicBezTo>
                  <a:cubicBezTo>
                    <a:pt x="1521" y="310"/>
                    <a:pt x="1521" y="247"/>
                    <a:pt x="1489" y="184"/>
                  </a:cubicBezTo>
                  <a:cubicBezTo>
                    <a:pt x="1442" y="66"/>
                    <a:pt x="1326" y="1"/>
                    <a:pt x="1204"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519;p18">
              <a:extLst>
                <a:ext uri="{FF2B5EF4-FFF2-40B4-BE49-F238E27FC236}">
                  <a16:creationId xmlns:a16="http://schemas.microsoft.com/office/drawing/2014/main" id="{231FA8D7-2CDB-D972-1D48-C09D938392FA}"/>
                </a:ext>
              </a:extLst>
            </p:cNvPr>
            <p:cNvSpPr/>
            <p:nvPr/>
          </p:nvSpPr>
          <p:spPr>
            <a:xfrm>
              <a:off x="5129800" y="3110847"/>
              <a:ext cx="67392" cy="47453"/>
            </a:xfrm>
            <a:custGeom>
              <a:avLst/>
              <a:gdLst/>
              <a:ahLst/>
              <a:cxnLst/>
              <a:rect l="l" t="t" r="r" b="b"/>
              <a:pathLst>
                <a:path w="1521" h="1071" extrusionOk="0">
                  <a:moveTo>
                    <a:pt x="313" y="0"/>
                  </a:moveTo>
                  <a:cubicBezTo>
                    <a:pt x="193" y="0"/>
                    <a:pt x="78" y="59"/>
                    <a:pt x="32" y="152"/>
                  </a:cubicBezTo>
                  <a:cubicBezTo>
                    <a:pt x="0" y="247"/>
                    <a:pt x="0" y="310"/>
                    <a:pt x="0" y="405"/>
                  </a:cubicBezTo>
                  <a:cubicBezTo>
                    <a:pt x="32" y="468"/>
                    <a:pt x="95" y="532"/>
                    <a:pt x="159" y="564"/>
                  </a:cubicBezTo>
                  <a:lnTo>
                    <a:pt x="1077" y="1039"/>
                  </a:lnTo>
                  <a:cubicBezTo>
                    <a:pt x="1109" y="1039"/>
                    <a:pt x="1172" y="1070"/>
                    <a:pt x="1204" y="1070"/>
                  </a:cubicBezTo>
                  <a:cubicBezTo>
                    <a:pt x="1330" y="1070"/>
                    <a:pt x="1425" y="1007"/>
                    <a:pt x="1489" y="912"/>
                  </a:cubicBezTo>
                  <a:cubicBezTo>
                    <a:pt x="1520" y="817"/>
                    <a:pt x="1520" y="754"/>
                    <a:pt x="1489" y="659"/>
                  </a:cubicBezTo>
                  <a:cubicBezTo>
                    <a:pt x="1457" y="595"/>
                    <a:pt x="1425" y="532"/>
                    <a:pt x="1330" y="500"/>
                  </a:cubicBezTo>
                  <a:lnTo>
                    <a:pt x="444" y="25"/>
                  </a:lnTo>
                  <a:cubicBezTo>
                    <a:pt x="401" y="8"/>
                    <a:pt x="357" y="0"/>
                    <a:pt x="313"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520;p18">
              <a:extLst>
                <a:ext uri="{FF2B5EF4-FFF2-40B4-BE49-F238E27FC236}">
                  <a16:creationId xmlns:a16="http://schemas.microsoft.com/office/drawing/2014/main" id="{1F856097-6FA5-58D9-567E-B04B44602DCE}"/>
                </a:ext>
              </a:extLst>
            </p:cNvPr>
            <p:cNvSpPr/>
            <p:nvPr/>
          </p:nvSpPr>
          <p:spPr>
            <a:xfrm>
              <a:off x="4931967" y="3243858"/>
              <a:ext cx="119276" cy="22464"/>
            </a:xfrm>
            <a:custGeom>
              <a:avLst/>
              <a:gdLst/>
              <a:ahLst/>
              <a:cxnLst/>
              <a:rect l="l" t="t" r="r" b="b"/>
              <a:pathLst>
                <a:path w="2692" h="507" extrusionOk="0">
                  <a:moveTo>
                    <a:pt x="253" y="0"/>
                  </a:moveTo>
                  <a:cubicBezTo>
                    <a:pt x="127" y="0"/>
                    <a:pt x="0" y="127"/>
                    <a:pt x="0" y="253"/>
                  </a:cubicBezTo>
                  <a:cubicBezTo>
                    <a:pt x="0" y="412"/>
                    <a:pt x="127" y="507"/>
                    <a:pt x="253" y="507"/>
                  </a:cubicBezTo>
                  <a:lnTo>
                    <a:pt x="2439" y="507"/>
                  </a:lnTo>
                  <a:cubicBezTo>
                    <a:pt x="2597" y="507"/>
                    <a:pt x="2692" y="412"/>
                    <a:pt x="2692" y="253"/>
                  </a:cubicBezTo>
                  <a:cubicBezTo>
                    <a:pt x="2692" y="127"/>
                    <a:pt x="2597" y="0"/>
                    <a:pt x="2439"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521;p18">
              <a:extLst>
                <a:ext uri="{FF2B5EF4-FFF2-40B4-BE49-F238E27FC236}">
                  <a16:creationId xmlns:a16="http://schemas.microsoft.com/office/drawing/2014/main" id="{D3C229CD-7805-A506-4979-5014BA17D9BC}"/>
                </a:ext>
              </a:extLst>
            </p:cNvPr>
            <p:cNvSpPr/>
            <p:nvPr/>
          </p:nvSpPr>
          <p:spPr>
            <a:xfrm>
              <a:off x="4951595" y="3281741"/>
              <a:ext cx="82811" cy="22464"/>
            </a:xfrm>
            <a:custGeom>
              <a:avLst/>
              <a:gdLst/>
              <a:ahLst/>
              <a:cxnLst/>
              <a:rect l="l" t="t" r="r" b="b"/>
              <a:pathLst>
                <a:path w="1869" h="507" extrusionOk="0">
                  <a:moveTo>
                    <a:pt x="254" y="0"/>
                  </a:moveTo>
                  <a:cubicBezTo>
                    <a:pt x="127" y="0"/>
                    <a:pt x="0" y="127"/>
                    <a:pt x="0" y="253"/>
                  </a:cubicBezTo>
                  <a:cubicBezTo>
                    <a:pt x="0" y="380"/>
                    <a:pt x="127" y="507"/>
                    <a:pt x="254" y="507"/>
                  </a:cubicBezTo>
                  <a:lnTo>
                    <a:pt x="1616" y="507"/>
                  </a:lnTo>
                  <a:cubicBezTo>
                    <a:pt x="1774" y="507"/>
                    <a:pt x="1869" y="380"/>
                    <a:pt x="1869" y="253"/>
                  </a:cubicBezTo>
                  <a:cubicBezTo>
                    <a:pt x="1869" y="127"/>
                    <a:pt x="1774" y="0"/>
                    <a:pt x="1616"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522;p18">
              <a:extLst>
                <a:ext uri="{FF2B5EF4-FFF2-40B4-BE49-F238E27FC236}">
                  <a16:creationId xmlns:a16="http://schemas.microsoft.com/office/drawing/2014/main" id="{A8924673-39E5-2913-96CE-D527C293FFCF}"/>
                </a:ext>
              </a:extLst>
            </p:cNvPr>
            <p:cNvSpPr/>
            <p:nvPr/>
          </p:nvSpPr>
          <p:spPr>
            <a:xfrm>
              <a:off x="4853365" y="2911286"/>
              <a:ext cx="276479" cy="322780"/>
            </a:xfrm>
            <a:custGeom>
              <a:avLst/>
              <a:gdLst/>
              <a:ahLst/>
              <a:cxnLst/>
              <a:rect l="l" t="t" r="r" b="b"/>
              <a:pathLst>
                <a:path w="6240" h="7285" extrusionOk="0">
                  <a:moveTo>
                    <a:pt x="3104" y="381"/>
                  </a:moveTo>
                  <a:cubicBezTo>
                    <a:pt x="4624" y="381"/>
                    <a:pt x="5859" y="1584"/>
                    <a:pt x="5859" y="3104"/>
                  </a:cubicBezTo>
                  <a:cubicBezTo>
                    <a:pt x="5859" y="3864"/>
                    <a:pt x="5543" y="4592"/>
                    <a:pt x="4973" y="5131"/>
                  </a:cubicBezTo>
                  <a:cubicBezTo>
                    <a:pt x="4466" y="5574"/>
                    <a:pt x="4149" y="6239"/>
                    <a:pt x="4118" y="6904"/>
                  </a:cubicBezTo>
                  <a:lnTo>
                    <a:pt x="2154" y="6904"/>
                  </a:lnTo>
                  <a:cubicBezTo>
                    <a:pt x="2091" y="6239"/>
                    <a:pt x="1774" y="5574"/>
                    <a:pt x="1267" y="5131"/>
                  </a:cubicBezTo>
                  <a:cubicBezTo>
                    <a:pt x="697" y="4592"/>
                    <a:pt x="381" y="3864"/>
                    <a:pt x="381" y="3104"/>
                  </a:cubicBezTo>
                  <a:cubicBezTo>
                    <a:pt x="381" y="1584"/>
                    <a:pt x="1616" y="381"/>
                    <a:pt x="3104" y="381"/>
                  </a:cubicBezTo>
                  <a:close/>
                  <a:moveTo>
                    <a:pt x="3136" y="0"/>
                  </a:moveTo>
                  <a:cubicBezTo>
                    <a:pt x="1394" y="0"/>
                    <a:pt x="1" y="1394"/>
                    <a:pt x="1" y="3104"/>
                  </a:cubicBezTo>
                  <a:cubicBezTo>
                    <a:pt x="1" y="3991"/>
                    <a:pt x="381" y="4814"/>
                    <a:pt x="1014" y="5416"/>
                  </a:cubicBezTo>
                  <a:cubicBezTo>
                    <a:pt x="1489" y="5828"/>
                    <a:pt x="1774" y="6461"/>
                    <a:pt x="1774" y="7094"/>
                  </a:cubicBezTo>
                  <a:cubicBezTo>
                    <a:pt x="1774" y="7221"/>
                    <a:pt x="1837" y="7284"/>
                    <a:pt x="1964" y="7284"/>
                  </a:cubicBezTo>
                  <a:lnTo>
                    <a:pt x="4276" y="7284"/>
                  </a:lnTo>
                  <a:cubicBezTo>
                    <a:pt x="4403" y="7284"/>
                    <a:pt x="4466" y="7221"/>
                    <a:pt x="4466" y="7094"/>
                  </a:cubicBezTo>
                  <a:cubicBezTo>
                    <a:pt x="4466" y="6461"/>
                    <a:pt x="4751" y="5828"/>
                    <a:pt x="5226" y="5416"/>
                  </a:cubicBezTo>
                  <a:cubicBezTo>
                    <a:pt x="5859" y="4814"/>
                    <a:pt x="6239" y="3991"/>
                    <a:pt x="6239" y="3104"/>
                  </a:cubicBezTo>
                  <a:cubicBezTo>
                    <a:pt x="6239" y="1394"/>
                    <a:pt x="4846" y="0"/>
                    <a:pt x="3136"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523;p18">
              <a:extLst>
                <a:ext uri="{FF2B5EF4-FFF2-40B4-BE49-F238E27FC236}">
                  <a16:creationId xmlns:a16="http://schemas.microsoft.com/office/drawing/2014/main" id="{DE5D4E67-894E-EDA5-2EAF-E689E30C2AFE}"/>
                </a:ext>
              </a:extLst>
            </p:cNvPr>
            <p:cNvSpPr/>
            <p:nvPr/>
          </p:nvSpPr>
          <p:spPr>
            <a:xfrm>
              <a:off x="4884248" y="2970481"/>
              <a:ext cx="75810" cy="130264"/>
            </a:xfrm>
            <a:custGeom>
              <a:avLst/>
              <a:gdLst/>
              <a:ahLst/>
              <a:cxnLst/>
              <a:rect l="l" t="t" r="r" b="b"/>
              <a:pathLst>
                <a:path w="1711" h="2940" extrusionOk="0">
                  <a:moveTo>
                    <a:pt x="1447" y="1"/>
                  </a:moveTo>
                  <a:cubicBezTo>
                    <a:pt x="1418" y="1"/>
                    <a:pt x="1389" y="9"/>
                    <a:pt x="1362" y="26"/>
                  </a:cubicBezTo>
                  <a:cubicBezTo>
                    <a:pt x="349" y="565"/>
                    <a:pt x="0" y="1831"/>
                    <a:pt x="570" y="2813"/>
                  </a:cubicBezTo>
                  <a:cubicBezTo>
                    <a:pt x="602" y="2908"/>
                    <a:pt x="665" y="2940"/>
                    <a:pt x="760" y="2940"/>
                  </a:cubicBezTo>
                  <a:cubicBezTo>
                    <a:pt x="792" y="2940"/>
                    <a:pt x="824" y="2940"/>
                    <a:pt x="855" y="2908"/>
                  </a:cubicBezTo>
                  <a:cubicBezTo>
                    <a:pt x="950" y="2845"/>
                    <a:pt x="982" y="2718"/>
                    <a:pt x="950" y="2623"/>
                  </a:cubicBezTo>
                  <a:cubicBezTo>
                    <a:pt x="507" y="1831"/>
                    <a:pt x="792" y="850"/>
                    <a:pt x="1552" y="406"/>
                  </a:cubicBezTo>
                  <a:cubicBezTo>
                    <a:pt x="1679" y="343"/>
                    <a:pt x="1710" y="216"/>
                    <a:pt x="1647" y="121"/>
                  </a:cubicBezTo>
                  <a:cubicBezTo>
                    <a:pt x="1601" y="53"/>
                    <a:pt x="1523" y="1"/>
                    <a:pt x="1447"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8" name="Picture 37">
            <a:extLst>
              <a:ext uri="{FF2B5EF4-FFF2-40B4-BE49-F238E27FC236}">
                <a16:creationId xmlns:a16="http://schemas.microsoft.com/office/drawing/2014/main" id="{B2F2E8A2-13E4-524A-91A6-697EAF12096B}"/>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2974954" y="2075471"/>
            <a:ext cx="1301898" cy="97717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6" name="Google Shape;176;p14"/>
          <p:cNvSpPr txBox="1"/>
          <p:nvPr/>
        </p:nvSpPr>
        <p:spPr>
          <a:xfrm>
            <a:off x="2370365" y="242450"/>
            <a:ext cx="4467350" cy="48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b="1" i="0" dirty="0" err="1">
                <a:solidFill>
                  <a:srgbClr val="2A4762"/>
                </a:solidFill>
                <a:effectLst/>
                <a:latin typeface="Fira Sans Medium" panose="020B0603050000020004" pitchFamily="34" charset="0"/>
              </a:rPr>
              <a:t>Keamanan</a:t>
            </a:r>
            <a:r>
              <a:rPr lang="en-US" sz="3600" b="1" i="0" dirty="0">
                <a:solidFill>
                  <a:srgbClr val="2A4762"/>
                </a:solidFill>
                <a:effectLst/>
                <a:latin typeface="Fira Sans Medium" panose="020B0603050000020004" pitchFamily="34" charset="0"/>
              </a:rPr>
              <a:t> &amp; </a:t>
            </a:r>
            <a:r>
              <a:rPr lang="en-US" sz="3600" b="1" i="0" dirty="0" err="1">
                <a:solidFill>
                  <a:srgbClr val="2A4762"/>
                </a:solidFill>
                <a:effectLst/>
                <a:latin typeface="Fira Sans Medium" panose="020B0603050000020004" pitchFamily="34" charset="0"/>
              </a:rPr>
              <a:t>Privasi</a:t>
            </a:r>
            <a:endParaRPr sz="2800" dirty="0">
              <a:solidFill>
                <a:srgbClr val="2A4762"/>
              </a:solidFill>
              <a:latin typeface="Fira Sans Medium" panose="020B0603050000020004" pitchFamily="34" charset="0"/>
              <a:ea typeface="Fira Sans Medium"/>
              <a:cs typeface="Fira Sans Medium"/>
              <a:sym typeface="Fira Sans Medium"/>
            </a:endParaRPr>
          </a:p>
        </p:txBody>
      </p:sp>
      <p:sp>
        <p:nvSpPr>
          <p:cNvPr id="222" name="Google Shape;222;p14"/>
          <p:cNvSpPr/>
          <p:nvPr/>
        </p:nvSpPr>
        <p:spPr>
          <a:xfrm>
            <a:off x="2942335" y="1403508"/>
            <a:ext cx="3260177" cy="2951424"/>
          </a:xfrm>
          <a:custGeom>
            <a:avLst/>
            <a:gdLst/>
            <a:ahLst/>
            <a:cxnLst/>
            <a:rect l="l" t="t" r="r" b="b"/>
            <a:pathLst>
              <a:path w="122402" h="110810" fill="none" extrusionOk="0">
                <a:moveTo>
                  <a:pt x="25335" y="0"/>
                </a:moveTo>
                <a:cubicBezTo>
                  <a:pt x="10008" y="11148"/>
                  <a:pt x="0" y="29199"/>
                  <a:pt x="0" y="49594"/>
                </a:cubicBezTo>
                <a:cubicBezTo>
                  <a:pt x="0" y="83416"/>
                  <a:pt x="27394" y="110810"/>
                  <a:pt x="61185" y="110810"/>
                </a:cubicBezTo>
                <a:cubicBezTo>
                  <a:pt x="95007" y="110810"/>
                  <a:pt x="122401" y="83416"/>
                  <a:pt x="122401" y="49594"/>
                </a:cubicBezTo>
                <a:cubicBezTo>
                  <a:pt x="122401" y="29199"/>
                  <a:pt x="112394" y="11116"/>
                  <a:pt x="97034" y="0"/>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4"/>
          <p:cNvSpPr/>
          <p:nvPr/>
        </p:nvSpPr>
        <p:spPr>
          <a:xfrm>
            <a:off x="2820853" y="1675958"/>
            <a:ext cx="504440" cy="27"/>
          </a:xfrm>
          <a:custGeom>
            <a:avLst/>
            <a:gdLst/>
            <a:ahLst/>
            <a:cxnLst/>
            <a:rect l="l" t="t" r="r" b="b"/>
            <a:pathLst>
              <a:path w="18939" h="1" fill="none" extrusionOk="0">
                <a:moveTo>
                  <a:pt x="1" y="0"/>
                </a:moveTo>
                <a:lnTo>
                  <a:pt x="18939" y="0"/>
                </a:ln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4"/>
          <p:cNvSpPr/>
          <p:nvPr/>
        </p:nvSpPr>
        <p:spPr>
          <a:xfrm>
            <a:off x="2820853" y="3985452"/>
            <a:ext cx="716162" cy="27"/>
          </a:xfrm>
          <a:custGeom>
            <a:avLst/>
            <a:gdLst/>
            <a:ahLst/>
            <a:cxnLst/>
            <a:rect l="l" t="t" r="r" b="b"/>
            <a:pathLst>
              <a:path w="26888" h="1" fill="none" extrusionOk="0">
                <a:moveTo>
                  <a:pt x="1" y="1"/>
                </a:moveTo>
                <a:lnTo>
                  <a:pt x="26888" y="1"/>
                </a:ln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4"/>
          <p:cNvSpPr/>
          <p:nvPr/>
        </p:nvSpPr>
        <p:spPr>
          <a:xfrm>
            <a:off x="5818676" y="1675958"/>
            <a:ext cx="504440" cy="27"/>
          </a:xfrm>
          <a:custGeom>
            <a:avLst/>
            <a:gdLst/>
            <a:ahLst/>
            <a:cxnLst/>
            <a:rect l="l" t="t" r="r" b="b"/>
            <a:pathLst>
              <a:path w="18939" h="1" fill="none" extrusionOk="0">
                <a:moveTo>
                  <a:pt x="18939" y="0"/>
                </a:moveTo>
                <a:lnTo>
                  <a:pt x="1" y="0"/>
                </a:ln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4"/>
          <p:cNvSpPr/>
          <p:nvPr/>
        </p:nvSpPr>
        <p:spPr>
          <a:xfrm>
            <a:off x="5606954" y="3985452"/>
            <a:ext cx="716162" cy="27"/>
          </a:xfrm>
          <a:custGeom>
            <a:avLst/>
            <a:gdLst/>
            <a:ahLst/>
            <a:cxnLst/>
            <a:rect l="l" t="t" r="r" b="b"/>
            <a:pathLst>
              <a:path w="26888" h="1" fill="none" extrusionOk="0">
                <a:moveTo>
                  <a:pt x="26888" y="1"/>
                </a:moveTo>
                <a:lnTo>
                  <a:pt x="1" y="1"/>
                </a:ln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4"/>
          <p:cNvSpPr/>
          <p:nvPr/>
        </p:nvSpPr>
        <p:spPr>
          <a:xfrm>
            <a:off x="6195721" y="2828161"/>
            <a:ext cx="127395" cy="27"/>
          </a:xfrm>
          <a:custGeom>
            <a:avLst/>
            <a:gdLst/>
            <a:ahLst/>
            <a:cxnLst/>
            <a:rect l="l" t="t" r="r" b="b"/>
            <a:pathLst>
              <a:path w="4783" h="1" fill="none" extrusionOk="0">
                <a:moveTo>
                  <a:pt x="4783" y="1"/>
                </a:moveTo>
                <a:lnTo>
                  <a:pt x="1" y="1"/>
                </a:ln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1">
            <a:extLst>
              <a:ext uri="{FF2B5EF4-FFF2-40B4-BE49-F238E27FC236}">
                <a16:creationId xmlns:a16="http://schemas.microsoft.com/office/drawing/2014/main" id="{DB89243F-15B9-C178-B7D0-6D10FEA1EFE8}"/>
              </a:ext>
            </a:extLst>
          </p:cNvPr>
          <p:cNvGrpSpPr/>
          <p:nvPr/>
        </p:nvGrpSpPr>
        <p:grpSpPr>
          <a:xfrm>
            <a:off x="3331180" y="1880914"/>
            <a:ext cx="2481610" cy="1645696"/>
            <a:chOff x="3331180" y="1880914"/>
            <a:chExt cx="2481610" cy="1645696"/>
          </a:xfrm>
        </p:grpSpPr>
        <p:sp>
          <p:nvSpPr>
            <p:cNvPr id="229" name="Google Shape;229;p14"/>
            <p:cNvSpPr/>
            <p:nvPr/>
          </p:nvSpPr>
          <p:spPr>
            <a:xfrm>
              <a:off x="3623872" y="1880914"/>
              <a:ext cx="1896226" cy="1175030"/>
            </a:xfrm>
            <a:custGeom>
              <a:avLst/>
              <a:gdLst/>
              <a:ahLst/>
              <a:cxnLst/>
              <a:rect l="l" t="t" r="r" b="b"/>
              <a:pathLst>
                <a:path w="71193" h="44116" extrusionOk="0">
                  <a:moveTo>
                    <a:pt x="3421" y="1"/>
                  </a:moveTo>
                  <a:cubicBezTo>
                    <a:pt x="1553" y="1"/>
                    <a:pt x="1" y="1521"/>
                    <a:pt x="1" y="3421"/>
                  </a:cubicBezTo>
                  <a:lnTo>
                    <a:pt x="1" y="40695"/>
                  </a:lnTo>
                  <a:cubicBezTo>
                    <a:pt x="1" y="42595"/>
                    <a:pt x="1553" y="44116"/>
                    <a:pt x="3421" y="44116"/>
                  </a:cubicBezTo>
                  <a:lnTo>
                    <a:pt x="67773" y="44116"/>
                  </a:lnTo>
                  <a:cubicBezTo>
                    <a:pt x="69641" y="44116"/>
                    <a:pt x="71193" y="42595"/>
                    <a:pt x="71193" y="40695"/>
                  </a:cubicBezTo>
                  <a:lnTo>
                    <a:pt x="71193" y="3421"/>
                  </a:lnTo>
                  <a:cubicBezTo>
                    <a:pt x="71193" y="1521"/>
                    <a:pt x="69641" y="1"/>
                    <a:pt x="67773"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4"/>
            <p:cNvSpPr/>
            <p:nvPr/>
          </p:nvSpPr>
          <p:spPr>
            <a:xfrm>
              <a:off x="3331180" y="3017962"/>
              <a:ext cx="2481610" cy="455512"/>
            </a:xfrm>
            <a:custGeom>
              <a:avLst/>
              <a:gdLst/>
              <a:ahLst/>
              <a:cxnLst/>
              <a:rect l="l" t="t" r="r" b="b"/>
              <a:pathLst>
                <a:path w="93171" h="17102" extrusionOk="0">
                  <a:moveTo>
                    <a:pt x="14410" y="0"/>
                  </a:moveTo>
                  <a:cubicBezTo>
                    <a:pt x="12542" y="0"/>
                    <a:pt x="10610" y="634"/>
                    <a:pt x="10103" y="1394"/>
                  </a:cubicBezTo>
                  <a:lnTo>
                    <a:pt x="507" y="15740"/>
                  </a:lnTo>
                  <a:cubicBezTo>
                    <a:pt x="1" y="16468"/>
                    <a:pt x="1616" y="17102"/>
                    <a:pt x="4118" y="17102"/>
                  </a:cubicBezTo>
                  <a:lnTo>
                    <a:pt x="89086" y="17102"/>
                  </a:lnTo>
                  <a:cubicBezTo>
                    <a:pt x="91556" y="17102"/>
                    <a:pt x="93171" y="16468"/>
                    <a:pt x="92664" y="15740"/>
                  </a:cubicBezTo>
                  <a:lnTo>
                    <a:pt x="83069" y="1394"/>
                  </a:lnTo>
                  <a:cubicBezTo>
                    <a:pt x="82594" y="634"/>
                    <a:pt x="80630" y="0"/>
                    <a:pt x="78762" y="0"/>
                  </a:cubicBezTo>
                  <a:close/>
                </a:path>
              </a:pathLst>
            </a:custGeom>
            <a:solidFill>
              <a:srgbClr val="FFFFFF"/>
            </a:solidFill>
            <a:ln w="237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4"/>
            <p:cNvSpPr/>
            <p:nvPr/>
          </p:nvSpPr>
          <p:spPr>
            <a:xfrm>
              <a:off x="3338771" y="3444761"/>
              <a:ext cx="2467280" cy="81849"/>
            </a:xfrm>
            <a:custGeom>
              <a:avLst/>
              <a:gdLst/>
              <a:ahLst/>
              <a:cxnLst/>
              <a:rect l="l" t="t" r="r" b="b"/>
              <a:pathLst>
                <a:path w="92633" h="3073" extrusionOk="0">
                  <a:moveTo>
                    <a:pt x="127" y="1"/>
                  </a:moveTo>
                  <a:lnTo>
                    <a:pt x="127" y="1"/>
                  </a:lnTo>
                  <a:cubicBezTo>
                    <a:pt x="1" y="1869"/>
                    <a:pt x="3358" y="3073"/>
                    <a:pt x="5543" y="3073"/>
                  </a:cubicBezTo>
                  <a:lnTo>
                    <a:pt x="87091" y="3073"/>
                  </a:lnTo>
                  <a:cubicBezTo>
                    <a:pt x="89276" y="3073"/>
                    <a:pt x="92633" y="1869"/>
                    <a:pt x="92474" y="1"/>
                  </a:cubicBezTo>
                  <a:lnTo>
                    <a:pt x="92474" y="1"/>
                  </a:lnTo>
                  <a:cubicBezTo>
                    <a:pt x="92443" y="603"/>
                    <a:pt x="90954" y="1078"/>
                    <a:pt x="88801" y="1078"/>
                  </a:cubicBezTo>
                  <a:lnTo>
                    <a:pt x="3833" y="1078"/>
                  </a:lnTo>
                  <a:cubicBezTo>
                    <a:pt x="1679" y="1078"/>
                    <a:pt x="191" y="603"/>
                    <a:pt x="12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4"/>
            <p:cNvSpPr/>
            <p:nvPr/>
          </p:nvSpPr>
          <p:spPr>
            <a:xfrm>
              <a:off x="3747032" y="3062656"/>
              <a:ext cx="104622" cy="22800"/>
            </a:xfrm>
            <a:custGeom>
              <a:avLst/>
              <a:gdLst/>
              <a:ahLst/>
              <a:cxnLst/>
              <a:rect l="l" t="t" r="r" b="b"/>
              <a:pathLst>
                <a:path w="3928" h="856" extrusionOk="0">
                  <a:moveTo>
                    <a:pt x="1046" y="1"/>
                  </a:moveTo>
                  <a:cubicBezTo>
                    <a:pt x="697" y="1"/>
                    <a:pt x="380" y="96"/>
                    <a:pt x="317" y="223"/>
                  </a:cubicBezTo>
                  <a:cubicBezTo>
                    <a:pt x="222" y="381"/>
                    <a:pt x="190" y="476"/>
                    <a:pt x="95" y="634"/>
                  </a:cubicBezTo>
                  <a:cubicBezTo>
                    <a:pt x="0" y="761"/>
                    <a:pt x="222" y="856"/>
                    <a:pt x="571" y="856"/>
                  </a:cubicBezTo>
                  <a:lnTo>
                    <a:pt x="2946" y="856"/>
                  </a:lnTo>
                  <a:cubicBezTo>
                    <a:pt x="3262" y="856"/>
                    <a:pt x="3579" y="761"/>
                    <a:pt x="3642" y="634"/>
                  </a:cubicBezTo>
                  <a:cubicBezTo>
                    <a:pt x="3737" y="476"/>
                    <a:pt x="3769" y="381"/>
                    <a:pt x="3864" y="223"/>
                  </a:cubicBezTo>
                  <a:cubicBezTo>
                    <a:pt x="3927" y="96"/>
                    <a:pt x="3706" y="1"/>
                    <a:pt x="338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4"/>
            <p:cNvSpPr/>
            <p:nvPr/>
          </p:nvSpPr>
          <p:spPr>
            <a:xfrm>
              <a:off x="3858366" y="3062656"/>
              <a:ext cx="102944" cy="22800"/>
            </a:xfrm>
            <a:custGeom>
              <a:avLst/>
              <a:gdLst/>
              <a:ahLst/>
              <a:cxnLst/>
              <a:rect l="l" t="t" r="r" b="b"/>
              <a:pathLst>
                <a:path w="3865" h="856" extrusionOk="0">
                  <a:moveTo>
                    <a:pt x="951" y="1"/>
                  </a:moveTo>
                  <a:cubicBezTo>
                    <a:pt x="634" y="1"/>
                    <a:pt x="317" y="96"/>
                    <a:pt x="286" y="223"/>
                  </a:cubicBezTo>
                  <a:cubicBezTo>
                    <a:pt x="191" y="381"/>
                    <a:pt x="127" y="476"/>
                    <a:pt x="64" y="634"/>
                  </a:cubicBezTo>
                  <a:cubicBezTo>
                    <a:pt x="1" y="761"/>
                    <a:pt x="222" y="856"/>
                    <a:pt x="539" y="856"/>
                  </a:cubicBezTo>
                  <a:lnTo>
                    <a:pt x="2946" y="856"/>
                  </a:lnTo>
                  <a:cubicBezTo>
                    <a:pt x="3263" y="856"/>
                    <a:pt x="3579" y="761"/>
                    <a:pt x="3611" y="634"/>
                  </a:cubicBezTo>
                  <a:cubicBezTo>
                    <a:pt x="3706" y="476"/>
                    <a:pt x="3738" y="381"/>
                    <a:pt x="3801" y="223"/>
                  </a:cubicBezTo>
                  <a:cubicBezTo>
                    <a:pt x="3864" y="96"/>
                    <a:pt x="3643" y="1"/>
                    <a:pt x="332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4"/>
            <p:cNvSpPr/>
            <p:nvPr/>
          </p:nvSpPr>
          <p:spPr>
            <a:xfrm>
              <a:off x="3968875" y="3062656"/>
              <a:ext cx="102092" cy="22800"/>
            </a:xfrm>
            <a:custGeom>
              <a:avLst/>
              <a:gdLst/>
              <a:ahLst/>
              <a:cxnLst/>
              <a:rect l="l" t="t" r="r" b="b"/>
              <a:pathLst>
                <a:path w="3833" h="856" extrusionOk="0">
                  <a:moveTo>
                    <a:pt x="919" y="1"/>
                  </a:moveTo>
                  <a:cubicBezTo>
                    <a:pt x="602" y="1"/>
                    <a:pt x="285" y="96"/>
                    <a:pt x="254" y="223"/>
                  </a:cubicBezTo>
                  <a:cubicBezTo>
                    <a:pt x="190" y="381"/>
                    <a:pt x="127" y="476"/>
                    <a:pt x="64" y="634"/>
                  </a:cubicBezTo>
                  <a:cubicBezTo>
                    <a:pt x="0" y="761"/>
                    <a:pt x="254" y="856"/>
                    <a:pt x="570" y="856"/>
                  </a:cubicBezTo>
                  <a:lnTo>
                    <a:pt x="2946" y="856"/>
                  </a:lnTo>
                  <a:cubicBezTo>
                    <a:pt x="3294" y="856"/>
                    <a:pt x="3579" y="761"/>
                    <a:pt x="3642" y="634"/>
                  </a:cubicBezTo>
                  <a:cubicBezTo>
                    <a:pt x="3706" y="476"/>
                    <a:pt x="3737" y="381"/>
                    <a:pt x="3769" y="223"/>
                  </a:cubicBezTo>
                  <a:cubicBezTo>
                    <a:pt x="3832" y="96"/>
                    <a:pt x="3611" y="1"/>
                    <a:pt x="3262"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4"/>
            <p:cNvSpPr/>
            <p:nvPr/>
          </p:nvSpPr>
          <p:spPr>
            <a:xfrm>
              <a:off x="4080209" y="3062656"/>
              <a:ext cx="100414" cy="22800"/>
            </a:xfrm>
            <a:custGeom>
              <a:avLst/>
              <a:gdLst/>
              <a:ahLst/>
              <a:cxnLst/>
              <a:rect l="l" t="t" r="r" b="b"/>
              <a:pathLst>
                <a:path w="3770" h="856" extrusionOk="0">
                  <a:moveTo>
                    <a:pt x="856" y="1"/>
                  </a:moveTo>
                  <a:cubicBezTo>
                    <a:pt x="539" y="1"/>
                    <a:pt x="222" y="96"/>
                    <a:pt x="191" y="223"/>
                  </a:cubicBezTo>
                  <a:cubicBezTo>
                    <a:pt x="127" y="381"/>
                    <a:pt x="96" y="476"/>
                    <a:pt x="64" y="634"/>
                  </a:cubicBezTo>
                  <a:cubicBezTo>
                    <a:pt x="1" y="761"/>
                    <a:pt x="254" y="856"/>
                    <a:pt x="571" y="856"/>
                  </a:cubicBezTo>
                  <a:lnTo>
                    <a:pt x="2946" y="856"/>
                  </a:lnTo>
                  <a:cubicBezTo>
                    <a:pt x="3294" y="856"/>
                    <a:pt x="3579" y="761"/>
                    <a:pt x="3611" y="634"/>
                  </a:cubicBezTo>
                  <a:cubicBezTo>
                    <a:pt x="3674" y="476"/>
                    <a:pt x="3674" y="381"/>
                    <a:pt x="3738" y="223"/>
                  </a:cubicBezTo>
                  <a:cubicBezTo>
                    <a:pt x="3769" y="96"/>
                    <a:pt x="3516" y="1"/>
                    <a:pt x="319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4"/>
            <p:cNvSpPr/>
            <p:nvPr/>
          </p:nvSpPr>
          <p:spPr>
            <a:xfrm>
              <a:off x="4191570" y="3062656"/>
              <a:ext cx="98709" cy="22800"/>
            </a:xfrm>
            <a:custGeom>
              <a:avLst/>
              <a:gdLst/>
              <a:ahLst/>
              <a:cxnLst/>
              <a:rect l="l" t="t" r="r" b="b"/>
              <a:pathLst>
                <a:path w="3706" h="856" extrusionOk="0">
                  <a:moveTo>
                    <a:pt x="792" y="1"/>
                  </a:moveTo>
                  <a:cubicBezTo>
                    <a:pt x="475" y="1"/>
                    <a:pt x="158" y="96"/>
                    <a:pt x="127" y="223"/>
                  </a:cubicBezTo>
                  <a:cubicBezTo>
                    <a:pt x="95" y="381"/>
                    <a:pt x="63" y="476"/>
                    <a:pt x="32" y="634"/>
                  </a:cubicBezTo>
                  <a:cubicBezTo>
                    <a:pt x="0" y="761"/>
                    <a:pt x="222" y="856"/>
                    <a:pt x="570" y="856"/>
                  </a:cubicBezTo>
                  <a:lnTo>
                    <a:pt x="2945" y="856"/>
                  </a:lnTo>
                  <a:cubicBezTo>
                    <a:pt x="3294" y="856"/>
                    <a:pt x="3579" y="761"/>
                    <a:pt x="3610" y="634"/>
                  </a:cubicBezTo>
                  <a:cubicBezTo>
                    <a:pt x="3642" y="476"/>
                    <a:pt x="3642" y="381"/>
                    <a:pt x="3674" y="223"/>
                  </a:cubicBezTo>
                  <a:cubicBezTo>
                    <a:pt x="3705" y="96"/>
                    <a:pt x="3452" y="1"/>
                    <a:pt x="313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4"/>
            <p:cNvSpPr/>
            <p:nvPr/>
          </p:nvSpPr>
          <p:spPr>
            <a:xfrm>
              <a:off x="4302052" y="3062656"/>
              <a:ext cx="97031" cy="22800"/>
            </a:xfrm>
            <a:custGeom>
              <a:avLst/>
              <a:gdLst/>
              <a:ahLst/>
              <a:cxnLst/>
              <a:rect l="l" t="t" r="r" b="b"/>
              <a:pathLst>
                <a:path w="3643" h="856" extrusionOk="0">
                  <a:moveTo>
                    <a:pt x="729" y="1"/>
                  </a:moveTo>
                  <a:cubicBezTo>
                    <a:pt x="412" y="1"/>
                    <a:pt x="127" y="96"/>
                    <a:pt x="96" y="223"/>
                  </a:cubicBezTo>
                  <a:cubicBezTo>
                    <a:pt x="96" y="381"/>
                    <a:pt x="64" y="476"/>
                    <a:pt x="32" y="634"/>
                  </a:cubicBezTo>
                  <a:cubicBezTo>
                    <a:pt x="1" y="761"/>
                    <a:pt x="254" y="856"/>
                    <a:pt x="602" y="856"/>
                  </a:cubicBezTo>
                  <a:lnTo>
                    <a:pt x="2978" y="856"/>
                  </a:lnTo>
                  <a:cubicBezTo>
                    <a:pt x="3294" y="856"/>
                    <a:pt x="3579" y="761"/>
                    <a:pt x="3579" y="634"/>
                  </a:cubicBezTo>
                  <a:cubicBezTo>
                    <a:pt x="3611" y="476"/>
                    <a:pt x="3611" y="381"/>
                    <a:pt x="3643" y="223"/>
                  </a:cubicBezTo>
                  <a:cubicBezTo>
                    <a:pt x="3643" y="96"/>
                    <a:pt x="3421" y="1"/>
                    <a:pt x="3073"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4"/>
            <p:cNvSpPr/>
            <p:nvPr/>
          </p:nvSpPr>
          <p:spPr>
            <a:xfrm>
              <a:off x="4413413" y="3062656"/>
              <a:ext cx="96179" cy="22800"/>
            </a:xfrm>
            <a:custGeom>
              <a:avLst/>
              <a:gdLst/>
              <a:ahLst/>
              <a:cxnLst/>
              <a:rect l="l" t="t" r="r" b="b"/>
              <a:pathLst>
                <a:path w="3611" h="856" extrusionOk="0">
                  <a:moveTo>
                    <a:pt x="665" y="1"/>
                  </a:moveTo>
                  <a:cubicBezTo>
                    <a:pt x="348" y="1"/>
                    <a:pt x="63" y="96"/>
                    <a:pt x="63" y="223"/>
                  </a:cubicBezTo>
                  <a:cubicBezTo>
                    <a:pt x="32" y="381"/>
                    <a:pt x="32" y="476"/>
                    <a:pt x="0" y="634"/>
                  </a:cubicBezTo>
                  <a:cubicBezTo>
                    <a:pt x="0" y="761"/>
                    <a:pt x="253" y="856"/>
                    <a:pt x="602" y="856"/>
                  </a:cubicBezTo>
                  <a:lnTo>
                    <a:pt x="2977" y="856"/>
                  </a:lnTo>
                  <a:cubicBezTo>
                    <a:pt x="3294" y="856"/>
                    <a:pt x="3579" y="761"/>
                    <a:pt x="3579" y="634"/>
                  </a:cubicBezTo>
                  <a:cubicBezTo>
                    <a:pt x="3579" y="476"/>
                    <a:pt x="3579" y="381"/>
                    <a:pt x="3610" y="223"/>
                  </a:cubicBezTo>
                  <a:cubicBezTo>
                    <a:pt x="3610" y="96"/>
                    <a:pt x="3357" y="1"/>
                    <a:pt x="300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4"/>
            <p:cNvSpPr/>
            <p:nvPr/>
          </p:nvSpPr>
          <p:spPr>
            <a:xfrm>
              <a:off x="4524747" y="3062656"/>
              <a:ext cx="95327" cy="22800"/>
            </a:xfrm>
            <a:custGeom>
              <a:avLst/>
              <a:gdLst/>
              <a:ahLst/>
              <a:cxnLst/>
              <a:rect l="l" t="t" r="r" b="b"/>
              <a:pathLst>
                <a:path w="3579" h="856" extrusionOk="0">
                  <a:moveTo>
                    <a:pt x="602" y="1"/>
                  </a:moveTo>
                  <a:cubicBezTo>
                    <a:pt x="285" y="1"/>
                    <a:pt x="0" y="96"/>
                    <a:pt x="0" y="223"/>
                  </a:cubicBezTo>
                  <a:cubicBezTo>
                    <a:pt x="0" y="381"/>
                    <a:pt x="0" y="476"/>
                    <a:pt x="0" y="634"/>
                  </a:cubicBezTo>
                  <a:cubicBezTo>
                    <a:pt x="0" y="761"/>
                    <a:pt x="254" y="856"/>
                    <a:pt x="570" y="856"/>
                  </a:cubicBezTo>
                  <a:lnTo>
                    <a:pt x="2977" y="856"/>
                  </a:lnTo>
                  <a:cubicBezTo>
                    <a:pt x="3294" y="856"/>
                    <a:pt x="3579" y="761"/>
                    <a:pt x="3547" y="634"/>
                  </a:cubicBezTo>
                  <a:cubicBezTo>
                    <a:pt x="3547" y="476"/>
                    <a:pt x="3547" y="381"/>
                    <a:pt x="3547" y="223"/>
                  </a:cubicBezTo>
                  <a:cubicBezTo>
                    <a:pt x="3547" y="96"/>
                    <a:pt x="3262"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4"/>
            <p:cNvSpPr/>
            <p:nvPr/>
          </p:nvSpPr>
          <p:spPr>
            <a:xfrm>
              <a:off x="4634404" y="3062656"/>
              <a:ext cx="96179" cy="22800"/>
            </a:xfrm>
            <a:custGeom>
              <a:avLst/>
              <a:gdLst/>
              <a:ahLst/>
              <a:cxnLst/>
              <a:rect l="l" t="t" r="r" b="b"/>
              <a:pathLst>
                <a:path w="3611" h="856" extrusionOk="0">
                  <a:moveTo>
                    <a:pt x="602" y="1"/>
                  </a:moveTo>
                  <a:cubicBezTo>
                    <a:pt x="254" y="1"/>
                    <a:pt x="0" y="96"/>
                    <a:pt x="0" y="223"/>
                  </a:cubicBezTo>
                  <a:cubicBezTo>
                    <a:pt x="32" y="381"/>
                    <a:pt x="32" y="476"/>
                    <a:pt x="32" y="634"/>
                  </a:cubicBezTo>
                  <a:cubicBezTo>
                    <a:pt x="32" y="761"/>
                    <a:pt x="317" y="856"/>
                    <a:pt x="634" y="856"/>
                  </a:cubicBezTo>
                  <a:lnTo>
                    <a:pt x="3009" y="856"/>
                  </a:lnTo>
                  <a:cubicBezTo>
                    <a:pt x="3357" y="856"/>
                    <a:pt x="3611" y="761"/>
                    <a:pt x="3611" y="634"/>
                  </a:cubicBezTo>
                  <a:cubicBezTo>
                    <a:pt x="3579" y="476"/>
                    <a:pt x="3579" y="381"/>
                    <a:pt x="3547" y="223"/>
                  </a:cubicBezTo>
                  <a:cubicBezTo>
                    <a:pt x="3547" y="96"/>
                    <a:pt x="3262"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4"/>
            <p:cNvSpPr/>
            <p:nvPr/>
          </p:nvSpPr>
          <p:spPr>
            <a:xfrm>
              <a:off x="4744060" y="3062656"/>
              <a:ext cx="97857" cy="22800"/>
            </a:xfrm>
            <a:custGeom>
              <a:avLst/>
              <a:gdLst/>
              <a:ahLst/>
              <a:cxnLst/>
              <a:rect l="l" t="t" r="r" b="b"/>
              <a:pathLst>
                <a:path w="3674" h="856" extrusionOk="0">
                  <a:moveTo>
                    <a:pt x="602" y="1"/>
                  </a:moveTo>
                  <a:cubicBezTo>
                    <a:pt x="254" y="1"/>
                    <a:pt x="0" y="96"/>
                    <a:pt x="32" y="223"/>
                  </a:cubicBezTo>
                  <a:cubicBezTo>
                    <a:pt x="32" y="381"/>
                    <a:pt x="64" y="476"/>
                    <a:pt x="64" y="634"/>
                  </a:cubicBezTo>
                  <a:cubicBezTo>
                    <a:pt x="95" y="761"/>
                    <a:pt x="380" y="856"/>
                    <a:pt x="697" y="856"/>
                  </a:cubicBezTo>
                  <a:lnTo>
                    <a:pt x="3072" y="856"/>
                  </a:lnTo>
                  <a:cubicBezTo>
                    <a:pt x="3421" y="856"/>
                    <a:pt x="3674" y="761"/>
                    <a:pt x="3642" y="634"/>
                  </a:cubicBezTo>
                  <a:cubicBezTo>
                    <a:pt x="3611" y="476"/>
                    <a:pt x="3579" y="381"/>
                    <a:pt x="3547" y="223"/>
                  </a:cubicBezTo>
                  <a:cubicBezTo>
                    <a:pt x="3547" y="96"/>
                    <a:pt x="3262"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4"/>
            <p:cNvSpPr/>
            <p:nvPr/>
          </p:nvSpPr>
          <p:spPr>
            <a:xfrm>
              <a:off x="4853716" y="3062656"/>
              <a:ext cx="99562" cy="22800"/>
            </a:xfrm>
            <a:custGeom>
              <a:avLst/>
              <a:gdLst/>
              <a:ahLst/>
              <a:cxnLst/>
              <a:rect l="l" t="t" r="r" b="b"/>
              <a:pathLst>
                <a:path w="3738" h="856" extrusionOk="0">
                  <a:moveTo>
                    <a:pt x="570" y="1"/>
                  </a:moveTo>
                  <a:cubicBezTo>
                    <a:pt x="254" y="1"/>
                    <a:pt x="0" y="96"/>
                    <a:pt x="32" y="223"/>
                  </a:cubicBezTo>
                  <a:cubicBezTo>
                    <a:pt x="64" y="381"/>
                    <a:pt x="95" y="476"/>
                    <a:pt x="127" y="634"/>
                  </a:cubicBezTo>
                  <a:cubicBezTo>
                    <a:pt x="159" y="761"/>
                    <a:pt x="444" y="856"/>
                    <a:pt x="760" y="856"/>
                  </a:cubicBezTo>
                  <a:lnTo>
                    <a:pt x="3167" y="856"/>
                  </a:lnTo>
                  <a:cubicBezTo>
                    <a:pt x="3484" y="856"/>
                    <a:pt x="3737" y="761"/>
                    <a:pt x="3706" y="634"/>
                  </a:cubicBezTo>
                  <a:cubicBezTo>
                    <a:pt x="3642" y="476"/>
                    <a:pt x="3611" y="381"/>
                    <a:pt x="3579" y="223"/>
                  </a:cubicBezTo>
                  <a:cubicBezTo>
                    <a:pt x="3547" y="96"/>
                    <a:pt x="3262"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4"/>
            <p:cNvSpPr/>
            <p:nvPr/>
          </p:nvSpPr>
          <p:spPr>
            <a:xfrm>
              <a:off x="4963373" y="3062656"/>
              <a:ext cx="100387" cy="22800"/>
            </a:xfrm>
            <a:custGeom>
              <a:avLst/>
              <a:gdLst/>
              <a:ahLst/>
              <a:cxnLst/>
              <a:rect l="l" t="t" r="r" b="b"/>
              <a:pathLst>
                <a:path w="3769" h="856" extrusionOk="0">
                  <a:moveTo>
                    <a:pt x="570" y="1"/>
                  </a:moveTo>
                  <a:cubicBezTo>
                    <a:pt x="254" y="1"/>
                    <a:pt x="0" y="96"/>
                    <a:pt x="32" y="223"/>
                  </a:cubicBezTo>
                  <a:cubicBezTo>
                    <a:pt x="95" y="381"/>
                    <a:pt x="127" y="476"/>
                    <a:pt x="159" y="634"/>
                  </a:cubicBezTo>
                  <a:cubicBezTo>
                    <a:pt x="190" y="761"/>
                    <a:pt x="475" y="856"/>
                    <a:pt x="824" y="856"/>
                  </a:cubicBezTo>
                  <a:lnTo>
                    <a:pt x="3199" y="856"/>
                  </a:lnTo>
                  <a:cubicBezTo>
                    <a:pt x="3516" y="856"/>
                    <a:pt x="3769" y="761"/>
                    <a:pt x="3737" y="634"/>
                  </a:cubicBezTo>
                  <a:cubicBezTo>
                    <a:pt x="3674" y="476"/>
                    <a:pt x="3642" y="381"/>
                    <a:pt x="3579" y="223"/>
                  </a:cubicBezTo>
                  <a:cubicBezTo>
                    <a:pt x="3547" y="96"/>
                    <a:pt x="3231" y="1"/>
                    <a:pt x="291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4"/>
            <p:cNvSpPr/>
            <p:nvPr/>
          </p:nvSpPr>
          <p:spPr>
            <a:xfrm>
              <a:off x="5073029" y="3062656"/>
              <a:ext cx="101240" cy="22800"/>
            </a:xfrm>
            <a:custGeom>
              <a:avLst/>
              <a:gdLst/>
              <a:ahLst/>
              <a:cxnLst/>
              <a:rect l="l" t="t" r="r" b="b"/>
              <a:pathLst>
                <a:path w="3801" h="856" extrusionOk="0">
                  <a:moveTo>
                    <a:pt x="570" y="1"/>
                  </a:moveTo>
                  <a:cubicBezTo>
                    <a:pt x="222" y="1"/>
                    <a:pt x="0" y="96"/>
                    <a:pt x="64" y="223"/>
                  </a:cubicBezTo>
                  <a:cubicBezTo>
                    <a:pt x="95" y="381"/>
                    <a:pt x="127" y="476"/>
                    <a:pt x="190" y="634"/>
                  </a:cubicBezTo>
                  <a:cubicBezTo>
                    <a:pt x="254" y="761"/>
                    <a:pt x="539" y="856"/>
                    <a:pt x="887" y="856"/>
                  </a:cubicBezTo>
                  <a:lnTo>
                    <a:pt x="3262" y="856"/>
                  </a:lnTo>
                  <a:cubicBezTo>
                    <a:pt x="3579" y="856"/>
                    <a:pt x="3801" y="761"/>
                    <a:pt x="3769" y="634"/>
                  </a:cubicBezTo>
                  <a:cubicBezTo>
                    <a:pt x="3706" y="476"/>
                    <a:pt x="3642" y="381"/>
                    <a:pt x="3579" y="223"/>
                  </a:cubicBezTo>
                  <a:cubicBezTo>
                    <a:pt x="3547" y="96"/>
                    <a:pt x="3230" y="1"/>
                    <a:pt x="291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4"/>
            <p:cNvSpPr/>
            <p:nvPr/>
          </p:nvSpPr>
          <p:spPr>
            <a:xfrm>
              <a:off x="5182685" y="3062656"/>
              <a:ext cx="102918" cy="22800"/>
            </a:xfrm>
            <a:custGeom>
              <a:avLst/>
              <a:gdLst/>
              <a:ahLst/>
              <a:cxnLst/>
              <a:rect l="l" t="t" r="r" b="b"/>
              <a:pathLst>
                <a:path w="3864" h="856" extrusionOk="0">
                  <a:moveTo>
                    <a:pt x="570" y="1"/>
                  </a:moveTo>
                  <a:cubicBezTo>
                    <a:pt x="222" y="1"/>
                    <a:pt x="0" y="96"/>
                    <a:pt x="64" y="223"/>
                  </a:cubicBezTo>
                  <a:cubicBezTo>
                    <a:pt x="127" y="381"/>
                    <a:pt x="159" y="476"/>
                    <a:pt x="254" y="634"/>
                  </a:cubicBezTo>
                  <a:cubicBezTo>
                    <a:pt x="285" y="761"/>
                    <a:pt x="602" y="856"/>
                    <a:pt x="919" y="856"/>
                  </a:cubicBezTo>
                  <a:lnTo>
                    <a:pt x="3325" y="856"/>
                  </a:lnTo>
                  <a:cubicBezTo>
                    <a:pt x="3642" y="856"/>
                    <a:pt x="3864" y="761"/>
                    <a:pt x="3801" y="634"/>
                  </a:cubicBezTo>
                  <a:cubicBezTo>
                    <a:pt x="3737" y="476"/>
                    <a:pt x="3674" y="381"/>
                    <a:pt x="3610" y="223"/>
                  </a:cubicBezTo>
                  <a:cubicBezTo>
                    <a:pt x="3547" y="96"/>
                    <a:pt x="3230" y="1"/>
                    <a:pt x="291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4"/>
            <p:cNvSpPr/>
            <p:nvPr/>
          </p:nvSpPr>
          <p:spPr>
            <a:xfrm>
              <a:off x="5292341" y="3062656"/>
              <a:ext cx="104622" cy="22800"/>
            </a:xfrm>
            <a:custGeom>
              <a:avLst/>
              <a:gdLst/>
              <a:ahLst/>
              <a:cxnLst/>
              <a:rect l="l" t="t" r="r" b="b"/>
              <a:pathLst>
                <a:path w="3928" h="856" extrusionOk="0">
                  <a:moveTo>
                    <a:pt x="539" y="1"/>
                  </a:moveTo>
                  <a:cubicBezTo>
                    <a:pt x="222" y="1"/>
                    <a:pt x="0" y="96"/>
                    <a:pt x="64" y="223"/>
                  </a:cubicBezTo>
                  <a:cubicBezTo>
                    <a:pt x="159" y="381"/>
                    <a:pt x="190" y="476"/>
                    <a:pt x="285" y="634"/>
                  </a:cubicBezTo>
                  <a:cubicBezTo>
                    <a:pt x="349" y="761"/>
                    <a:pt x="665" y="856"/>
                    <a:pt x="982" y="856"/>
                  </a:cubicBezTo>
                  <a:lnTo>
                    <a:pt x="3389" y="856"/>
                  </a:lnTo>
                  <a:cubicBezTo>
                    <a:pt x="3705" y="856"/>
                    <a:pt x="3927" y="761"/>
                    <a:pt x="3864" y="634"/>
                  </a:cubicBezTo>
                  <a:cubicBezTo>
                    <a:pt x="3737" y="476"/>
                    <a:pt x="3705" y="381"/>
                    <a:pt x="3610" y="223"/>
                  </a:cubicBezTo>
                  <a:cubicBezTo>
                    <a:pt x="3547" y="96"/>
                    <a:pt x="3230" y="1"/>
                    <a:pt x="2882"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4"/>
            <p:cNvSpPr/>
            <p:nvPr/>
          </p:nvSpPr>
          <p:spPr>
            <a:xfrm>
              <a:off x="3724259" y="3091342"/>
              <a:ext cx="80997" cy="35451"/>
            </a:xfrm>
            <a:custGeom>
              <a:avLst/>
              <a:gdLst/>
              <a:ahLst/>
              <a:cxnLst/>
              <a:rect l="l" t="t" r="r" b="b"/>
              <a:pathLst>
                <a:path w="3041" h="1331" extrusionOk="0">
                  <a:moveTo>
                    <a:pt x="1299" y="1"/>
                  </a:moveTo>
                  <a:cubicBezTo>
                    <a:pt x="950" y="1"/>
                    <a:pt x="634" y="96"/>
                    <a:pt x="570" y="222"/>
                  </a:cubicBezTo>
                  <a:cubicBezTo>
                    <a:pt x="380" y="571"/>
                    <a:pt x="285" y="761"/>
                    <a:pt x="64" y="1109"/>
                  </a:cubicBezTo>
                  <a:cubicBezTo>
                    <a:pt x="0" y="1236"/>
                    <a:pt x="222" y="1331"/>
                    <a:pt x="570" y="1331"/>
                  </a:cubicBezTo>
                  <a:lnTo>
                    <a:pt x="1806" y="1331"/>
                  </a:lnTo>
                  <a:cubicBezTo>
                    <a:pt x="2122" y="1331"/>
                    <a:pt x="2471" y="1236"/>
                    <a:pt x="2534" y="1109"/>
                  </a:cubicBezTo>
                  <a:cubicBezTo>
                    <a:pt x="2692" y="761"/>
                    <a:pt x="2787" y="571"/>
                    <a:pt x="2977" y="222"/>
                  </a:cubicBezTo>
                  <a:cubicBezTo>
                    <a:pt x="3041" y="96"/>
                    <a:pt x="2819" y="1"/>
                    <a:pt x="2471"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4"/>
            <p:cNvSpPr/>
            <p:nvPr/>
          </p:nvSpPr>
          <p:spPr>
            <a:xfrm>
              <a:off x="3806082" y="3091342"/>
              <a:ext cx="110509" cy="35451"/>
            </a:xfrm>
            <a:custGeom>
              <a:avLst/>
              <a:gdLst/>
              <a:ahLst/>
              <a:cxnLst/>
              <a:rect l="l" t="t" r="r" b="b"/>
              <a:pathLst>
                <a:path w="4149" h="1331" extrusionOk="0">
                  <a:moveTo>
                    <a:pt x="1204" y="1"/>
                  </a:moveTo>
                  <a:cubicBezTo>
                    <a:pt x="887" y="1"/>
                    <a:pt x="570" y="96"/>
                    <a:pt x="507" y="222"/>
                  </a:cubicBezTo>
                  <a:cubicBezTo>
                    <a:pt x="317" y="571"/>
                    <a:pt x="222" y="761"/>
                    <a:pt x="64" y="1109"/>
                  </a:cubicBezTo>
                  <a:cubicBezTo>
                    <a:pt x="0" y="1236"/>
                    <a:pt x="222" y="1331"/>
                    <a:pt x="570" y="1331"/>
                  </a:cubicBezTo>
                  <a:lnTo>
                    <a:pt x="3009" y="1331"/>
                  </a:lnTo>
                  <a:cubicBezTo>
                    <a:pt x="3357" y="1331"/>
                    <a:pt x="3674" y="1236"/>
                    <a:pt x="3706" y="1109"/>
                  </a:cubicBezTo>
                  <a:cubicBezTo>
                    <a:pt x="3864" y="761"/>
                    <a:pt x="3959" y="571"/>
                    <a:pt x="4117" y="222"/>
                  </a:cubicBezTo>
                  <a:cubicBezTo>
                    <a:pt x="4149" y="96"/>
                    <a:pt x="3927" y="1"/>
                    <a:pt x="3611"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4"/>
            <p:cNvSpPr/>
            <p:nvPr/>
          </p:nvSpPr>
          <p:spPr>
            <a:xfrm>
              <a:off x="3919946" y="3091342"/>
              <a:ext cx="108831" cy="35451"/>
            </a:xfrm>
            <a:custGeom>
              <a:avLst/>
              <a:gdLst/>
              <a:ahLst/>
              <a:cxnLst/>
              <a:rect l="l" t="t" r="r" b="b"/>
              <a:pathLst>
                <a:path w="4086" h="1331" extrusionOk="0">
                  <a:moveTo>
                    <a:pt x="1141" y="1"/>
                  </a:moveTo>
                  <a:cubicBezTo>
                    <a:pt x="792" y="1"/>
                    <a:pt x="476" y="96"/>
                    <a:pt x="444" y="222"/>
                  </a:cubicBezTo>
                  <a:cubicBezTo>
                    <a:pt x="286" y="571"/>
                    <a:pt x="222" y="761"/>
                    <a:pt x="64" y="1109"/>
                  </a:cubicBezTo>
                  <a:cubicBezTo>
                    <a:pt x="1" y="1236"/>
                    <a:pt x="254" y="1331"/>
                    <a:pt x="571" y="1331"/>
                  </a:cubicBezTo>
                  <a:lnTo>
                    <a:pt x="3041" y="1331"/>
                  </a:lnTo>
                  <a:cubicBezTo>
                    <a:pt x="3358" y="1331"/>
                    <a:pt x="3674" y="1236"/>
                    <a:pt x="3706" y="1109"/>
                  </a:cubicBezTo>
                  <a:cubicBezTo>
                    <a:pt x="3833" y="761"/>
                    <a:pt x="3928" y="571"/>
                    <a:pt x="4054" y="222"/>
                  </a:cubicBezTo>
                  <a:cubicBezTo>
                    <a:pt x="4086" y="96"/>
                    <a:pt x="3864" y="1"/>
                    <a:pt x="351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4"/>
            <p:cNvSpPr/>
            <p:nvPr/>
          </p:nvSpPr>
          <p:spPr>
            <a:xfrm>
              <a:off x="4033811" y="3091342"/>
              <a:ext cx="107153" cy="35451"/>
            </a:xfrm>
            <a:custGeom>
              <a:avLst/>
              <a:gdLst/>
              <a:ahLst/>
              <a:cxnLst/>
              <a:rect l="l" t="t" r="r" b="b"/>
              <a:pathLst>
                <a:path w="4023" h="1331" extrusionOk="0">
                  <a:moveTo>
                    <a:pt x="1046" y="1"/>
                  </a:moveTo>
                  <a:cubicBezTo>
                    <a:pt x="729" y="1"/>
                    <a:pt x="413" y="96"/>
                    <a:pt x="381" y="222"/>
                  </a:cubicBezTo>
                  <a:cubicBezTo>
                    <a:pt x="254" y="571"/>
                    <a:pt x="191" y="761"/>
                    <a:pt x="64" y="1109"/>
                  </a:cubicBezTo>
                  <a:cubicBezTo>
                    <a:pt x="1" y="1236"/>
                    <a:pt x="254" y="1331"/>
                    <a:pt x="603" y="1331"/>
                  </a:cubicBezTo>
                  <a:lnTo>
                    <a:pt x="3041" y="1331"/>
                  </a:lnTo>
                  <a:cubicBezTo>
                    <a:pt x="3390" y="1331"/>
                    <a:pt x="3675" y="1236"/>
                    <a:pt x="3738" y="1109"/>
                  </a:cubicBezTo>
                  <a:cubicBezTo>
                    <a:pt x="3833" y="761"/>
                    <a:pt x="3865" y="571"/>
                    <a:pt x="3991" y="222"/>
                  </a:cubicBezTo>
                  <a:cubicBezTo>
                    <a:pt x="4023" y="96"/>
                    <a:pt x="3770" y="1"/>
                    <a:pt x="3453"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4"/>
            <p:cNvSpPr/>
            <p:nvPr/>
          </p:nvSpPr>
          <p:spPr>
            <a:xfrm>
              <a:off x="4148528" y="3091342"/>
              <a:ext cx="103797" cy="35451"/>
            </a:xfrm>
            <a:custGeom>
              <a:avLst/>
              <a:gdLst/>
              <a:ahLst/>
              <a:cxnLst/>
              <a:rect l="l" t="t" r="r" b="b"/>
              <a:pathLst>
                <a:path w="3897" h="1331" extrusionOk="0">
                  <a:moveTo>
                    <a:pt x="919" y="1"/>
                  </a:moveTo>
                  <a:cubicBezTo>
                    <a:pt x="603" y="1"/>
                    <a:pt x="318" y="96"/>
                    <a:pt x="286" y="222"/>
                  </a:cubicBezTo>
                  <a:cubicBezTo>
                    <a:pt x="159" y="571"/>
                    <a:pt x="128" y="761"/>
                    <a:pt x="33" y="1109"/>
                  </a:cubicBezTo>
                  <a:cubicBezTo>
                    <a:pt x="1" y="1236"/>
                    <a:pt x="254" y="1331"/>
                    <a:pt x="571" y="1331"/>
                  </a:cubicBezTo>
                  <a:lnTo>
                    <a:pt x="3041" y="1331"/>
                  </a:lnTo>
                  <a:cubicBezTo>
                    <a:pt x="3358" y="1331"/>
                    <a:pt x="3675" y="1236"/>
                    <a:pt x="3675" y="1109"/>
                  </a:cubicBezTo>
                  <a:cubicBezTo>
                    <a:pt x="3770" y="761"/>
                    <a:pt x="3801" y="571"/>
                    <a:pt x="3865" y="222"/>
                  </a:cubicBezTo>
                  <a:cubicBezTo>
                    <a:pt x="3896" y="96"/>
                    <a:pt x="3643" y="1"/>
                    <a:pt x="332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4"/>
            <p:cNvSpPr/>
            <p:nvPr/>
          </p:nvSpPr>
          <p:spPr>
            <a:xfrm>
              <a:off x="4262419" y="3091342"/>
              <a:ext cx="102092" cy="35451"/>
            </a:xfrm>
            <a:custGeom>
              <a:avLst/>
              <a:gdLst/>
              <a:ahLst/>
              <a:cxnLst/>
              <a:rect l="l" t="t" r="r" b="b"/>
              <a:pathLst>
                <a:path w="3833" h="1331" extrusionOk="0">
                  <a:moveTo>
                    <a:pt x="855" y="1"/>
                  </a:moveTo>
                  <a:cubicBezTo>
                    <a:pt x="507" y="1"/>
                    <a:pt x="222" y="96"/>
                    <a:pt x="190" y="222"/>
                  </a:cubicBezTo>
                  <a:cubicBezTo>
                    <a:pt x="127" y="571"/>
                    <a:pt x="95" y="761"/>
                    <a:pt x="32" y="1109"/>
                  </a:cubicBezTo>
                  <a:cubicBezTo>
                    <a:pt x="0" y="1236"/>
                    <a:pt x="254" y="1331"/>
                    <a:pt x="602" y="1331"/>
                  </a:cubicBezTo>
                  <a:lnTo>
                    <a:pt x="3040" y="1331"/>
                  </a:lnTo>
                  <a:cubicBezTo>
                    <a:pt x="3389" y="1331"/>
                    <a:pt x="3674" y="1236"/>
                    <a:pt x="3674" y="1109"/>
                  </a:cubicBezTo>
                  <a:cubicBezTo>
                    <a:pt x="3737" y="761"/>
                    <a:pt x="3769" y="571"/>
                    <a:pt x="3801" y="222"/>
                  </a:cubicBezTo>
                  <a:cubicBezTo>
                    <a:pt x="3832" y="96"/>
                    <a:pt x="3579" y="1"/>
                    <a:pt x="3231"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4"/>
            <p:cNvSpPr/>
            <p:nvPr/>
          </p:nvSpPr>
          <p:spPr>
            <a:xfrm>
              <a:off x="4376284" y="3091342"/>
              <a:ext cx="99562" cy="35451"/>
            </a:xfrm>
            <a:custGeom>
              <a:avLst/>
              <a:gdLst/>
              <a:ahLst/>
              <a:cxnLst/>
              <a:rect l="l" t="t" r="r" b="b"/>
              <a:pathLst>
                <a:path w="3738" h="1331" extrusionOk="0">
                  <a:moveTo>
                    <a:pt x="761" y="1"/>
                  </a:moveTo>
                  <a:cubicBezTo>
                    <a:pt x="444" y="1"/>
                    <a:pt x="159" y="96"/>
                    <a:pt x="127" y="222"/>
                  </a:cubicBezTo>
                  <a:cubicBezTo>
                    <a:pt x="96" y="571"/>
                    <a:pt x="64" y="761"/>
                    <a:pt x="32" y="1109"/>
                  </a:cubicBezTo>
                  <a:cubicBezTo>
                    <a:pt x="1" y="1236"/>
                    <a:pt x="286" y="1331"/>
                    <a:pt x="602" y="1331"/>
                  </a:cubicBezTo>
                  <a:lnTo>
                    <a:pt x="3072" y="1331"/>
                  </a:lnTo>
                  <a:cubicBezTo>
                    <a:pt x="3389" y="1331"/>
                    <a:pt x="3674" y="1236"/>
                    <a:pt x="3674" y="1109"/>
                  </a:cubicBezTo>
                  <a:cubicBezTo>
                    <a:pt x="3706" y="761"/>
                    <a:pt x="3706" y="571"/>
                    <a:pt x="3738" y="222"/>
                  </a:cubicBezTo>
                  <a:cubicBezTo>
                    <a:pt x="3738" y="96"/>
                    <a:pt x="3484" y="1"/>
                    <a:pt x="316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4"/>
            <p:cNvSpPr/>
            <p:nvPr/>
          </p:nvSpPr>
          <p:spPr>
            <a:xfrm>
              <a:off x="4490148" y="3091342"/>
              <a:ext cx="97884" cy="35451"/>
            </a:xfrm>
            <a:custGeom>
              <a:avLst/>
              <a:gdLst/>
              <a:ahLst/>
              <a:cxnLst/>
              <a:rect l="l" t="t" r="r" b="b"/>
              <a:pathLst>
                <a:path w="3675" h="1331" extrusionOk="0">
                  <a:moveTo>
                    <a:pt x="666" y="1"/>
                  </a:moveTo>
                  <a:cubicBezTo>
                    <a:pt x="349" y="1"/>
                    <a:pt x="64" y="96"/>
                    <a:pt x="64" y="222"/>
                  </a:cubicBezTo>
                  <a:cubicBezTo>
                    <a:pt x="64" y="571"/>
                    <a:pt x="33" y="761"/>
                    <a:pt x="33" y="1109"/>
                  </a:cubicBezTo>
                  <a:cubicBezTo>
                    <a:pt x="1" y="1236"/>
                    <a:pt x="286" y="1331"/>
                    <a:pt x="634" y="1331"/>
                  </a:cubicBezTo>
                  <a:lnTo>
                    <a:pt x="3073" y="1331"/>
                  </a:lnTo>
                  <a:cubicBezTo>
                    <a:pt x="3421" y="1331"/>
                    <a:pt x="3675" y="1236"/>
                    <a:pt x="3675" y="1109"/>
                  </a:cubicBezTo>
                  <a:cubicBezTo>
                    <a:pt x="3675" y="761"/>
                    <a:pt x="3675" y="571"/>
                    <a:pt x="3675" y="222"/>
                  </a:cubicBezTo>
                  <a:cubicBezTo>
                    <a:pt x="3675" y="96"/>
                    <a:pt x="3390" y="1"/>
                    <a:pt x="3073"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4"/>
            <p:cNvSpPr/>
            <p:nvPr/>
          </p:nvSpPr>
          <p:spPr>
            <a:xfrm>
              <a:off x="4604040" y="3091342"/>
              <a:ext cx="98709" cy="35451"/>
            </a:xfrm>
            <a:custGeom>
              <a:avLst/>
              <a:gdLst/>
              <a:ahLst/>
              <a:cxnLst/>
              <a:rect l="l" t="t" r="r" b="b"/>
              <a:pathLst>
                <a:path w="3706" h="1331" extrusionOk="0">
                  <a:moveTo>
                    <a:pt x="602" y="1"/>
                  </a:moveTo>
                  <a:cubicBezTo>
                    <a:pt x="254" y="1"/>
                    <a:pt x="0" y="96"/>
                    <a:pt x="0" y="222"/>
                  </a:cubicBezTo>
                  <a:cubicBezTo>
                    <a:pt x="0" y="571"/>
                    <a:pt x="0" y="761"/>
                    <a:pt x="32" y="1109"/>
                  </a:cubicBezTo>
                  <a:cubicBezTo>
                    <a:pt x="32" y="1236"/>
                    <a:pt x="285" y="1331"/>
                    <a:pt x="634" y="1331"/>
                  </a:cubicBezTo>
                  <a:lnTo>
                    <a:pt x="3104" y="1331"/>
                  </a:lnTo>
                  <a:cubicBezTo>
                    <a:pt x="3420" y="1331"/>
                    <a:pt x="3706" y="1236"/>
                    <a:pt x="3674" y="1109"/>
                  </a:cubicBezTo>
                  <a:cubicBezTo>
                    <a:pt x="3642" y="761"/>
                    <a:pt x="3642" y="571"/>
                    <a:pt x="3611" y="222"/>
                  </a:cubicBezTo>
                  <a:cubicBezTo>
                    <a:pt x="3579" y="96"/>
                    <a:pt x="3325" y="1"/>
                    <a:pt x="297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4"/>
            <p:cNvSpPr/>
            <p:nvPr/>
          </p:nvSpPr>
          <p:spPr>
            <a:xfrm>
              <a:off x="4716226" y="3091342"/>
              <a:ext cx="100387" cy="35451"/>
            </a:xfrm>
            <a:custGeom>
              <a:avLst/>
              <a:gdLst/>
              <a:ahLst/>
              <a:cxnLst/>
              <a:rect l="l" t="t" r="r" b="b"/>
              <a:pathLst>
                <a:path w="3769" h="1331" extrusionOk="0">
                  <a:moveTo>
                    <a:pt x="570" y="1"/>
                  </a:moveTo>
                  <a:cubicBezTo>
                    <a:pt x="254" y="1"/>
                    <a:pt x="0" y="96"/>
                    <a:pt x="0" y="222"/>
                  </a:cubicBezTo>
                  <a:cubicBezTo>
                    <a:pt x="32" y="571"/>
                    <a:pt x="32" y="761"/>
                    <a:pt x="95" y="1109"/>
                  </a:cubicBezTo>
                  <a:cubicBezTo>
                    <a:pt x="95" y="1236"/>
                    <a:pt x="380" y="1331"/>
                    <a:pt x="729" y="1331"/>
                  </a:cubicBezTo>
                  <a:lnTo>
                    <a:pt x="3167" y="1331"/>
                  </a:lnTo>
                  <a:cubicBezTo>
                    <a:pt x="3515" y="1331"/>
                    <a:pt x="3769" y="1236"/>
                    <a:pt x="3737" y="1109"/>
                  </a:cubicBezTo>
                  <a:cubicBezTo>
                    <a:pt x="3674" y="761"/>
                    <a:pt x="3674" y="571"/>
                    <a:pt x="3610" y="222"/>
                  </a:cubicBezTo>
                  <a:cubicBezTo>
                    <a:pt x="3579" y="96"/>
                    <a:pt x="3294" y="1"/>
                    <a:pt x="297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4"/>
            <p:cNvSpPr/>
            <p:nvPr/>
          </p:nvSpPr>
          <p:spPr>
            <a:xfrm>
              <a:off x="4827561" y="3091342"/>
              <a:ext cx="102944" cy="35451"/>
            </a:xfrm>
            <a:custGeom>
              <a:avLst/>
              <a:gdLst/>
              <a:ahLst/>
              <a:cxnLst/>
              <a:rect l="l" t="t" r="r" b="b"/>
              <a:pathLst>
                <a:path w="3865" h="1331" extrusionOk="0">
                  <a:moveTo>
                    <a:pt x="602" y="1"/>
                  </a:moveTo>
                  <a:cubicBezTo>
                    <a:pt x="254" y="1"/>
                    <a:pt x="1" y="96"/>
                    <a:pt x="32" y="222"/>
                  </a:cubicBezTo>
                  <a:cubicBezTo>
                    <a:pt x="96" y="571"/>
                    <a:pt x="127" y="761"/>
                    <a:pt x="191" y="1109"/>
                  </a:cubicBezTo>
                  <a:cubicBezTo>
                    <a:pt x="191" y="1236"/>
                    <a:pt x="476" y="1331"/>
                    <a:pt x="824" y="1331"/>
                  </a:cubicBezTo>
                  <a:lnTo>
                    <a:pt x="3262" y="1331"/>
                  </a:lnTo>
                  <a:cubicBezTo>
                    <a:pt x="3611" y="1331"/>
                    <a:pt x="3864" y="1236"/>
                    <a:pt x="3832" y="1109"/>
                  </a:cubicBezTo>
                  <a:cubicBezTo>
                    <a:pt x="3769" y="761"/>
                    <a:pt x="3706" y="571"/>
                    <a:pt x="3642" y="222"/>
                  </a:cubicBezTo>
                  <a:cubicBezTo>
                    <a:pt x="3611" y="96"/>
                    <a:pt x="3326" y="1"/>
                    <a:pt x="297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4"/>
            <p:cNvSpPr/>
            <p:nvPr/>
          </p:nvSpPr>
          <p:spPr>
            <a:xfrm>
              <a:off x="4939747" y="3091342"/>
              <a:ext cx="104622" cy="35451"/>
            </a:xfrm>
            <a:custGeom>
              <a:avLst/>
              <a:gdLst/>
              <a:ahLst/>
              <a:cxnLst/>
              <a:rect l="l" t="t" r="r" b="b"/>
              <a:pathLst>
                <a:path w="3928" h="1331" extrusionOk="0">
                  <a:moveTo>
                    <a:pt x="571" y="1"/>
                  </a:moveTo>
                  <a:cubicBezTo>
                    <a:pt x="222" y="1"/>
                    <a:pt x="1" y="96"/>
                    <a:pt x="32" y="222"/>
                  </a:cubicBezTo>
                  <a:cubicBezTo>
                    <a:pt x="96" y="571"/>
                    <a:pt x="159" y="761"/>
                    <a:pt x="222" y="1109"/>
                  </a:cubicBezTo>
                  <a:cubicBezTo>
                    <a:pt x="254" y="1236"/>
                    <a:pt x="571" y="1331"/>
                    <a:pt x="919" y="1331"/>
                  </a:cubicBezTo>
                  <a:lnTo>
                    <a:pt x="3357" y="1331"/>
                  </a:lnTo>
                  <a:cubicBezTo>
                    <a:pt x="3706" y="1331"/>
                    <a:pt x="3927" y="1236"/>
                    <a:pt x="3896" y="1109"/>
                  </a:cubicBezTo>
                  <a:cubicBezTo>
                    <a:pt x="3801" y="761"/>
                    <a:pt x="3737" y="571"/>
                    <a:pt x="3642" y="222"/>
                  </a:cubicBezTo>
                  <a:cubicBezTo>
                    <a:pt x="3579" y="96"/>
                    <a:pt x="3294"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4"/>
            <p:cNvSpPr/>
            <p:nvPr/>
          </p:nvSpPr>
          <p:spPr>
            <a:xfrm>
              <a:off x="5051082" y="3091342"/>
              <a:ext cx="108005" cy="35451"/>
            </a:xfrm>
            <a:custGeom>
              <a:avLst/>
              <a:gdLst/>
              <a:ahLst/>
              <a:cxnLst/>
              <a:rect l="l" t="t" r="r" b="b"/>
              <a:pathLst>
                <a:path w="4055" h="1331" extrusionOk="0">
                  <a:moveTo>
                    <a:pt x="571" y="1"/>
                  </a:moveTo>
                  <a:cubicBezTo>
                    <a:pt x="254" y="1"/>
                    <a:pt x="1" y="96"/>
                    <a:pt x="64" y="222"/>
                  </a:cubicBezTo>
                  <a:cubicBezTo>
                    <a:pt x="159" y="571"/>
                    <a:pt x="223" y="761"/>
                    <a:pt x="318" y="1109"/>
                  </a:cubicBezTo>
                  <a:cubicBezTo>
                    <a:pt x="381" y="1236"/>
                    <a:pt x="666" y="1331"/>
                    <a:pt x="1014" y="1331"/>
                  </a:cubicBezTo>
                  <a:lnTo>
                    <a:pt x="3484" y="1331"/>
                  </a:lnTo>
                  <a:cubicBezTo>
                    <a:pt x="3801" y="1331"/>
                    <a:pt x="4054" y="1236"/>
                    <a:pt x="3991" y="1109"/>
                  </a:cubicBezTo>
                  <a:cubicBezTo>
                    <a:pt x="3864" y="761"/>
                    <a:pt x="3801" y="571"/>
                    <a:pt x="3643" y="222"/>
                  </a:cubicBezTo>
                  <a:cubicBezTo>
                    <a:pt x="3611" y="96"/>
                    <a:pt x="3294" y="1"/>
                    <a:pt x="2978"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4"/>
            <p:cNvSpPr/>
            <p:nvPr/>
          </p:nvSpPr>
          <p:spPr>
            <a:xfrm>
              <a:off x="5163268" y="3091342"/>
              <a:ext cx="256468" cy="35451"/>
            </a:xfrm>
            <a:custGeom>
              <a:avLst/>
              <a:gdLst/>
              <a:ahLst/>
              <a:cxnLst/>
              <a:rect l="l" t="t" r="r" b="b"/>
              <a:pathLst>
                <a:path w="9629" h="1331" extrusionOk="0">
                  <a:moveTo>
                    <a:pt x="571" y="1"/>
                  </a:moveTo>
                  <a:cubicBezTo>
                    <a:pt x="223" y="1"/>
                    <a:pt x="1" y="96"/>
                    <a:pt x="32" y="222"/>
                  </a:cubicBezTo>
                  <a:cubicBezTo>
                    <a:pt x="191" y="571"/>
                    <a:pt x="254" y="761"/>
                    <a:pt x="381" y="1109"/>
                  </a:cubicBezTo>
                  <a:cubicBezTo>
                    <a:pt x="444" y="1236"/>
                    <a:pt x="761" y="1331"/>
                    <a:pt x="1109" y="1331"/>
                  </a:cubicBezTo>
                  <a:lnTo>
                    <a:pt x="9058" y="1331"/>
                  </a:lnTo>
                  <a:cubicBezTo>
                    <a:pt x="9407" y="1331"/>
                    <a:pt x="9628" y="1236"/>
                    <a:pt x="9565" y="1109"/>
                  </a:cubicBezTo>
                  <a:cubicBezTo>
                    <a:pt x="9343" y="761"/>
                    <a:pt x="9248" y="571"/>
                    <a:pt x="9058" y="222"/>
                  </a:cubicBezTo>
                  <a:cubicBezTo>
                    <a:pt x="8995" y="96"/>
                    <a:pt x="8678" y="1"/>
                    <a:pt x="8330"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4"/>
            <p:cNvSpPr/>
            <p:nvPr/>
          </p:nvSpPr>
          <p:spPr>
            <a:xfrm>
              <a:off x="3701486" y="3132679"/>
              <a:ext cx="148490" cy="35451"/>
            </a:xfrm>
            <a:custGeom>
              <a:avLst/>
              <a:gdLst/>
              <a:ahLst/>
              <a:cxnLst/>
              <a:rect l="l" t="t" r="r" b="b"/>
              <a:pathLst>
                <a:path w="5575" h="1331" extrusionOk="0">
                  <a:moveTo>
                    <a:pt x="1299" y="0"/>
                  </a:moveTo>
                  <a:cubicBezTo>
                    <a:pt x="982" y="0"/>
                    <a:pt x="634" y="95"/>
                    <a:pt x="570" y="222"/>
                  </a:cubicBezTo>
                  <a:cubicBezTo>
                    <a:pt x="380" y="571"/>
                    <a:pt x="285" y="761"/>
                    <a:pt x="64" y="1109"/>
                  </a:cubicBezTo>
                  <a:cubicBezTo>
                    <a:pt x="0" y="1236"/>
                    <a:pt x="222" y="1331"/>
                    <a:pt x="570" y="1331"/>
                  </a:cubicBezTo>
                  <a:lnTo>
                    <a:pt x="4371" y="1331"/>
                  </a:lnTo>
                  <a:cubicBezTo>
                    <a:pt x="4719" y="1331"/>
                    <a:pt x="5036" y="1236"/>
                    <a:pt x="5099" y="1109"/>
                  </a:cubicBezTo>
                  <a:cubicBezTo>
                    <a:pt x="5257" y="761"/>
                    <a:pt x="5352" y="571"/>
                    <a:pt x="5511" y="222"/>
                  </a:cubicBezTo>
                  <a:cubicBezTo>
                    <a:pt x="5574" y="95"/>
                    <a:pt x="5352" y="0"/>
                    <a:pt x="500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4"/>
            <p:cNvSpPr/>
            <p:nvPr/>
          </p:nvSpPr>
          <p:spPr>
            <a:xfrm>
              <a:off x="3852480" y="3132679"/>
              <a:ext cx="112213" cy="35451"/>
            </a:xfrm>
            <a:custGeom>
              <a:avLst/>
              <a:gdLst/>
              <a:ahLst/>
              <a:cxnLst/>
              <a:rect l="l" t="t" r="r" b="b"/>
              <a:pathLst>
                <a:path w="4213" h="1331" extrusionOk="0">
                  <a:moveTo>
                    <a:pt x="1172" y="0"/>
                  </a:moveTo>
                  <a:cubicBezTo>
                    <a:pt x="823" y="0"/>
                    <a:pt x="507" y="95"/>
                    <a:pt x="443" y="222"/>
                  </a:cubicBezTo>
                  <a:cubicBezTo>
                    <a:pt x="285" y="571"/>
                    <a:pt x="222" y="761"/>
                    <a:pt x="63" y="1109"/>
                  </a:cubicBezTo>
                  <a:cubicBezTo>
                    <a:pt x="0" y="1236"/>
                    <a:pt x="222" y="1331"/>
                    <a:pt x="570" y="1331"/>
                  </a:cubicBezTo>
                  <a:lnTo>
                    <a:pt x="3104" y="1331"/>
                  </a:lnTo>
                  <a:cubicBezTo>
                    <a:pt x="3452" y="1331"/>
                    <a:pt x="3769" y="1236"/>
                    <a:pt x="3800" y="1109"/>
                  </a:cubicBezTo>
                  <a:cubicBezTo>
                    <a:pt x="3959" y="761"/>
                    <a:pt x="4022" y="571"/>
                    <a:pt x="4149" y="222"/>
                  </a:cubicBezTo>
                  <a:cubicBezTo>
                    <a:pt x="4212" y="95"/>
                    <a:pt x="3990" y="0"/>
                    <a:pt x="364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4"/>
            <p:cNvSpPr/>
            <p:nvPr/>
          </p:nvSpPr>
          <p:spPr>
            <a:xfrm>
              <a:off x="3969727" y="3132679"/>
              <a:ext cx="109683" cy="35451"/>
            </a:xfrm>
            <a:custGeom>
              <a:avLst/>
              <a:gdLst/>
              <a:ahLst/>
              <a:cxnLst/>
              <a:rect l="l" t="t" r="r" b="b"/>
              <a:pathLst>
                <a:path w="4118" h="1331" extrusionOk="0">
                  <a:moveTo>
                    <a:pt x="1077" y="0"/>
                  </a:moveTo>
                  <a:cubicBezTo>
                    <a:pt x="728" y="0"/>
                    <a:pt x="412" y="95"/>
                    <a:pt x="380" y="222"/>
                  </a:cubicBezTo>
                  <a:cubicBezTo>
                    <a:pt x="253" y="571"/>
                    <a:pt x="158" y="761"/>
                    <a:pt x="32" y="1109"/>
                  </a:cubicBezTo>
                  <a:cubicBezTo>
                    <a:pt x="0" y="1236"/>
                    <a:pt x="222" y="1331"/>
                    <a:pt x="570" y="1331"/>
                  </a:cubicBezTo>
                  <a:lnTo>
                    <a:pt x="3104" y="1331"/>
                  </a:lnTo>
                  <a:cubicBezTo>
                    <a:pt x="3452" y="1331"/>
                    <a:pt x="3769" y="1236"/>
                    <a:pt x="3800" y="1109"/>
                  </a:cubicBezTo>
                  <a:cubicBezTo>
                    <a:pt x="3927" y="761"/>
                    <a:pt x="3959" y="571"/>
                    <a:pt x="4085" y="222"/>
                  </a:cubicBezTo>
                  <a:cubicBezTo>
                    <a:pt x="4117" y="95"/>
                    <a:pt x="3895" y="0"/>
                    <a:pt x="354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4"/>
            <p:cNvSpPr/>
            <p:nvPr/>
          </p:nvSpPr>
          <p:spPr>
            <a:xfrm>
              <a:off x="4086974" y="3132679"/>
              <a:ext cx="107153" cy="35451"/>
            </a:xfrm>
            <a:custGeom>
              <a:avLst/>
              <a:gdLst/>
              <a:ahLst/>
              <a:cxnLst/>
              <a:rect l="l" t="t" r="r" b="b"/>
              <a:pathLst>
                <a:path w="4023" h="1331" extrusionOk="0">
                  <a:moveTo>
                    <a:pt x="982" y="0"/>
                  </a:moveTo>
                  <a:cubicBezTo>
                    <a:pt x="633" y="0"/>
                    <a:pt x="348" y="95"/>
                    <a:pt x="285" y="222"/>
                  </a:cubicBezTo>
                  <a:cubicBezTo>
                    <a:pt x="190" y="571"/>
                    <a:pt x="127" y="761"/>
                    <a:pt x="32" y="1109"/>
                  </a:cubicBezTo>
                  <a:cubicBezTo>
                    <a:pt x="0" y="1236"/>
                    <a:pt x="253" y="1331"/>
                    <a:pt x="602" y="1331"/>
                  </a:cubicBezTo>
                  <a:lnTo>
                    <a:pt x="3104" y="1331"/>
                  </a:lnTo>
                  <a:cubicBezTo>
                    <a:pt x="3452" y="1331"/>
                    <a:pt x="3769" y="1236"/>
                    <a:pt x="3800" y="1109"/>
                  </a:cubicBezTo>
                  <a:cubicBezTo>
                    <a:pt x="3864" y="761"/>
                    <a:pt x="3927" y="571"/>
                    <a:pt x="4022" y="222"/>
                  </a:cubicBezTo>
                  <a:cubicBezTo>
                    <a:pt x="4022" y="95"/>
                    <a:pt x="3800" y="0"/>
                    <a:pt x="345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4"/>
            <p:cNvSpPr/>
            <p:nvPr/>
          </p:nvSpPr>
          <p:spPr>
            <a:xfrm>
              <a:off x="4204222" y="3132679"/>
              <a:ext cx="105448" cy="35451"/>
            </a:xfrm>
            <a:custGeom>
              <a:avLst/>
              <a:gdLst/>
              <a:ahLst/>
              <a:cxnLst/>
              <a:rect l="l" t="t" r="r" b="b"/>
              <a:pathLst>
                <a:path w="3959" h="1331" extrusionOk="0">
                  <a:moveTo>
                    <a:pt x="887" y="0"/>
                  </a:moveTo>
                  <a:cubicBezTo>
                    <a:pt x="538" y="0"/>
                    <a:pt x="253" y="95"/>
                    <a:pt x="222" y="222"/>
                  </a:cubicBezTo>
                  <a:cubicBezTo>
                    <a:pt x="127" y="571"/>
                    <a:pt x="95" y="761"/>
                    <a:pt x="0" y="1109"/>
                  </a:cubicBezTo>
                  <a:cubicBezTo>
                    <a:pt x="0" y="1236"/>
                    <a:pt x="253" y="1331"/>
                    <a:pt x="602" y="1331"/>
                  </a:cubicBezTo>
                  <a:lnTo>
                    <a:pt x="3104" y="1331"/>
                  </a:lnTo>
                  <a:cubicBezTo>
                    <a:pt x="3452" y="1331"/>
                    <a:pt x="3769" y="1236"/>
                    <a:pt x="3769" y="1109"/>
                  </a:cubicBezTo>
                  <a:cubicBezTo>
                    <a:pt x="3832" y="761"/>
                    <a:pt x="3864" y="571"/>
                    <a:pt x="3927" y="222"/>
                  </a:cubicBezTo>
                  <a:cubicBezTo>
                    <a:pt x="3959" y="95"/>
                    <a:pt x="3705" y="0"/>
                    <a:pt x="335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4"/>
            <p:cNvSpPr/>
            <p:nvPr/>
          </p:nvSpPr>
          <p:spPr>
            <a:xfrm>
              <a:off x="4320617" y="3132679"/>
              <a:ext cx="103770" cy="35451"/>
            </a:xfrm>
            <a:custGeom>
              <a:avLst/>
              <a:gdLst/>
              <a:ahLst/>
              <a:cxnLst/>
              <a:rect l="l" t="t" r="r" b="b"/>
              <a:pathLst>
                <a:path w="3896" h="1331" extrusionOk="0">
                  <a:moveTo>
                    <a:pt x="824" y="0"/>
                  </a:moveTo>
                  <a:cubicBezTo>
                    <a:pt x="475" y="0"/>
                    <a:pt x="190" y="95"/>
                    <a:pt x="190" y="222"/>
                  </a:cubicBezTo>
                  <a:cubicBezTo>
                    <a:pt x="127" y="571"/>
                    <a:pt x="95" y="761"/>
                    <a:pt x="32" y="1109"/>
                  </a:cubicBezTo>
                  <a:cubicBezTo>
                    <a:pt x="0" y="1236"/>
                    <a:pt x="285" y="1331"/>
                    <a:pt x="634" y="1331"/>
                  </a:cubicBezTo>
                  <a:lnTo>
                    <a:pt x="3136" y="1331"/>
                  </a:lnTo>
                  <a:cubicBezTo>
                    <a:pt x="3484" y="1331"/>
                    <a:pt x="3801" y="1236"/>
                    <a:pt x="3801" y="1109"/>
                  </a:cubicBezTo>
                  <a:cubicBezTo>
                    <a:pt x="3832" y="761"/>
                    <a:pt x="3832" y="571"/>
                    <a:pt x="3896" y="222"/>
                  </a:cubicBezTo>
                  <a:cubicBezTo>
                    <a:pt x="3896" y="95"/>
                    <a:pt x="3642" y="0"/>
                    <a:pt x="329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4"/>
            <p:cNvSpPr/>
            <p:nvPr/>
          </p:nvSpPr>
          <p:spPr>
            <a:xfrm>
              <a:off x="4437864" y="3132679"/>
              <a:ext cx="101240" cy="35451"/>
            </a:xfrm>
            <a:custGeom>
              <a:avLst/>
              <a:gdLst/>
              <a:ahLst/>
              <a:cxnLst/>
              <a:rect l="l" t="t" r="r" b="b"/>
              <a:pathLst>
                <a:path w="3801" h="1331" extrusionOk="0">
                  <a:moveTo>
                    <a:pt x="729" y="0"/>
                  </a:moveTo>
                  <a:cubicBezTo>
                    <a:pt x="380" y="0"/>
                    <a:pt x="95" y="95"/>
                    <a:pt x="95" y="222"/>
                  </a:cubicBezTo>
                  <a:cubicBezTo>
                    <a:pt x="64" y="571"/>
                    <a:pt x="64" y="761"/>
                    <a:pt x="32" y="1109"/>
                  </a:cubicBezTo>
                  <a:cubicBezTo>
                    <a:pt x="0" y="1236"/>
                    <a:pt x="285" y="1331"/>
                    <a:pt x="634" y="1331"/>
                  </a:cubicBezTo>
                  <a:lnTo>
                    <a:pt x="3136" y="1331"/>
                  </a:lnTo>
                  <a:cubicBezTo>
                    <a:pt x="3484" y="1331"/>
                    <a:pt x="3769" y="1236"/>
                    <a:pt x="3769" y="1109"/>
                  </a:cubicBezTo>
                  <a:cubicBezTo>
                    <a:pt x="3801" y="761"/>
                    <a:pt x="3801" y="571"/>
                    <a:pt x="3801" y="222"/>
                  </a:cubicBezTo>
                  <a:cubicBezTo>
                    <a:pt x="3801" y="95"/>
                    <a:pt x="3547" y="0"/>
                    <a:pt x="319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4"/>
            <p:cNvSpPr/>
            <p:nvPr/>
          </p:nvSpPr>
          <p:spPr>
            <a:xfrm>
              <a:off x="4555111" y="3132679"/>
              <a:ext cx="100414" cy="35451"/>
            </a:xfrm>
            <a:custGeom>
              <a:avLst/>
              <a:gdLst/>
              <a:ahLst/>
              <a:cxnLst/>
              <a:rect l="l" t="t" r="r" b="b"/>
              <a:pathLst>
                <a:path w="3770" h="1331" extrusionOk="0">
                  <a:moveTo>
                    <a:pt x="634" y="0"/>
                  </a:moveTo>
                  <a:cubicBezTo>
                    <a:pt x="285" y="0"/>
                    <a:pt x="32" y="95"/>
                    <a:pt x="32" y="222"/>
                  </a:cubicBezTo>
                  <a:cubicBezTo>
                    <a:pt x="0" y="571"/>
                    <a:pt x="0" y="761"/>
                    <a:pt x="0" y="1109"/>
                  </a:cubicBezTo>
                  <a:cubicBezTo>
                    <a:pt x="0" y="1236"/>
                    <a:pt x="285" y="1331"/>
                    <a:pt x="634" y="1331"/>
                  </a:cubicBezTo>
                  <a:lnTo>
                    <a:pt x="3167" y="1331"/>
                  </a:lnTo>
                  <a:cubicBezTo>
                    <a:pt x="3516" y="1331"/>
                    <a:pt x="3769" y="1236"/>
                    <a:pt x="3769" y="1109"/>
                  </a:cubicBezTo>
                  <a:cubicBezTo>
                    <a:pt x="3737" y="761"/>
                    <a:pt x="3737" y="571"/>
                    <a:pt x="3737" y="222"/>
                  </a:cubicBezTo>
                  <a:cubicBezTo>
                    <a:pt x="3706" y="95"/>
                    <a:pt x="3452" y="0"/>
                    <a:pt x="310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4"/>
            <p:cNvSpPr/>
            <p:nvPr/>
          </p:nvSpPr>
          <p:spPr>
            <a:xfrm>
              <a:off x="4670681" y="3132679"/>
              <a:ext cx="102092" cy="35451"/>
            </a:xfrm>
            <a:custGeom>
              <a:avLst/>
              <a:gdLst/>
              <a:ahLst/>
              <a:cxnLst/>
              <a:rect l="l" t="t" r="r" b="b"/>
              <a:pathLst>
                <a:path w="3833" h="1331" extrusionOk="0">
                  <a:moveTo>
                    <a:pt x="602" y="0"/>
                  </a:moveTo>
                  <a:cubicBezTo>
                    <a:pt x="253" y="0"/>
                    <a:pt x="0" y="95"/>
                    <a:pt x="0" y="222"/>
                  </a:cubicBezTo>
                  <a:cubicBezTo>
                    <a:pt x="32" y="571"/>
                    <a:pt x="32" y="761"/>
                    <a:pt x="63" y="1109"/>
                  </a:cubicBezTo>
                  <a:cubicBezTo>
                    <a:pt x="63" y="1236"/>
                    <a:pt x="348" y="1331"/>
                    <a:pt x="697" y="1331"/>
                  </a:cubicBezTo>
                  <a:lnTo>
                    <a:pt x="3230" y="1331"/>
                  </a:lnTo>
                  <a:cubicBezTo>
                    <a:pt x="3579" y="1331"/>
                    <a:pt x="3832" y="1236"/>
                    <a:pt x="3832" y="1109"/>
                  </a:cubicBezTo>
                  <a:cubicBezTo>
                    <a:pt x="3769" y="761"/>
                    <a:pt x="3769" y="571"/>
                    <a:pt x="3705" y="222"/>
                  </a:cubicBezTo>
                  <a:cubicBezTo>
                    <a:pt x="3705" y="95"/>
                    <a:pt x="3420" y="0"/>
                    <a:pt x="307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4"/>
            <p:cNvSpPr/>
            <p:nvPr/>
          </p:nvSpPr>
          <p:spPr>
            <a:xfrm>
              <a:off x="4785397" y="3132679"/>
              <a:ext cx="104622" cy="35451"/>
            </a:xfrm>
            <a:custGeom>
              <a:avLst/>
              <a:gdLst/>
              <a:ahLst/>
              <a:cxnLst/>
              <a:rect l="l" t="t" r="r" b="b"/>
              <a:pathLst>
                <a:path w="3928" h="1331" extrusionOk="0">
                  <a:moveTo>
                    <a:pt x="602" y="0"/>
                  </a:moveTo>
                  <a:cubicBezTo>
                    <a:pt x="253" y="0"/>
                    <a:pt x="0" y="95"/>
                    <a:pt x="32" y="222"/>
                  </a:cubicBezTo>
                  <a:cubicBezTo>
                    <a:pt x="63" y="571"/>
                    <a:pt x="95" y="761"/>
                    <a:pt x="127" y="1109"/>
                  </a:cubicBezTo>
                  <a:cubicBezTo>
                    <a:pt x="158" y="1236"/>
                    <a:pt x="443" y="1331"/>
                    <a:pt x="792" y="1331"/>
                  </a:cubicBezTo>
                  <a:lnTo>
                    <a:pt x="3325" y="1331"/>
                  </a:lnTo>
                  <a:cubicBezTo>
                    <a:pt x="3674" y="1331"/>
                    <a:pt x="3927" y="1236"/>
                    <a:pt x="3895" y="1109"/>
                  </a:cubicBezTo>
                  <a:cubicBezTo>
                    <a:pt x="3832" y="761"/>
                    <a:pt x="3800" y="571"/>
                    <a:pt x="3737" y="222"/>
                  </a:cubicBezTo>
                  <a:cubicBezTo>
                    <a:pt x="3705" y="95"/>
                    <a:pt x="3420" y="0"/>
                    <a:pt x="307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4"/>
            <p:cNvSpPr/>
            <p:nvPr/>
          </p:nvSpPr>
          <p:spPr>
            <a:xfrm>
              <a:off x="4900114" y="3132679"/>
              <a:ext cx="107153" cy="35451"/>
            </a:xfrm>
            <a:custGeom>
              <a:avLst/>
              <a:gdLst/>
              <a:ahLst/>
              <a:cxnLst/>
              <a:rect l="l" t="t" r="r" b="b"/>
              <a:pathLst>
                <a:path w="4023" h="1331" extrusionOk="0">
                  <a:moveTo>
                    <a:pt x="602" y="0"/>
                  </a:moveTo>
                  <a:cubicBezTo>
                    <a:pt x="253" y="0"/>
                    <a:pt x="0" y="95"/>
                    <a:pt x="32" y="222"/>
                  </a:cubicBezTo>
                  <a:cubicBezTo>
                    <a:pt x="95" y="571"/>
                    <a:pt x="158" y="761"/>
                    <a:pt x="222" y="1109"/>
                  </a:cubicBezTo>
                  <a:cubicBezTo>
                    <a:pt x="253" y="1236"/>
                    <a:pt x="538" y="1331"/>
                    <a:pt x="887" y="1331"/>
                  </a:cubicBezTo>
                  <a:lnTo>
                    <a:pt x="3420" y="1331"/>
                  </a:lnTo>
                  <a:cubicBezTo>
                    <a:pt x="3769" y="1331"/>
                    <a:pt x="4022" y="1236"/>
                    <a:pt x="3990" y="1109"/>
                  </a:cubicBezTo>
                  <a:cubicBezTo>
                    <a:pt x="3895" y="761"/>
                    <a:pt x="3832" y="571"/>
                    <a:pt x="3737" y="222"/>
                  </a:cubicBezTo>
                  <a:cubicBezTo>
                    <a:pt x="3705" y="95"/>
                    <a:pt x="3420" y="0"/>
                    <a:pt x="307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4"/>
            <p:cNvSpPr/>
            <p:nvPr/>
          </p:nvSpPr>
          <p:spPr>
            <a:xfrm>
              <a:off x="5015657" y="3132679"/>
              <a:ext cx="108857" cy="35451"/>
            </a:xfrm>
            <a:custGeom>
              <a:avLst/>
              <a:gdLst/>
              <a:ahLst/>
              <a:cxnLst/>
              <a:rect l="l" t="t" r="r" b="b"/>
              <a:pathLst>
                <a:path w="4087" h="1331" extrusionOk="0">
                  <a:moveTo>
                    <a:pt x="571" y="0"/>
                  </a:moveTo>
                  <a:cubicBezTo>
                    <a:pt x="222" y="0"/>
                    <a:pt x="1" y="95"/>
                    <a:pt x="32" y="222"/>
                  </a:cubicBezTo>
                  <a:cubicBezTo>
                    <a:pt x="127" y="571"/>
                    <a:pt x="159" y="761"/>
                    <a:pt x="286" y="1109"/>
                  </a:cubicBezTo>
                  <a:cubicBezTo>
                    <a:pt x="317" y="1236"/>
                    <a:pt x="634" y="1331"/>
                    <a:pt x="982" y="1331"/>
                  </a:cubicBezTo>
                  <a:lnTo>
                    <a:pt x="3484" y="1331"/>
                  </a:lnTo>
                  <a:cubicBezTo>
                    <a:pt x="3833" y="1331"/>
                    <a:pt x="4086" y="1236"/>
                    <a:pt x="4054" y="1109"/>
                  </a:cubicBezTo>
                  <a:cubicBezTo>
                    <a:pt x="3928" y="761"/>
                    <a:pt x="3864" y="571"/>
                    <a:pt x="3738" y="222"/>
                  </a:cubicBezTo>
                  <a:cubicBezTo>
                    <a:pt x="3674" y="95"/>
                    <a:pt x="3389" y="0"/>
                    <a:pt x="304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4"/>
            <p:cNvSpPr/>
            <p:nvPr/>
          </p:nvSpPr>
          <p:spPr>
            <a:xfrm>
              <a:off x="5130374" y="3132679"/>
              <a:ext cx="111388" cy="35451"/>
            </a:xfrm>
            <a:custGeom>
              <a:avLst/>
              <a:gdLst/>
              <a:ahLst/>
              <a:cxnLst/>
              <a:rect l="l" t="t" r="r" b="b"/>
              <a:pathLst>
                <a:path w="4182" h="1331" extrusionOk="0">
                  <a:moveTo>
                    <a:pt x="571" y="0"/>
                  </a:moveTo>
                  <a:cubicBezTo>
                    <a:pt x="222" y="0"/>
                    <a:pt x="1" y="95"/>
                    <a:pt x="32" y="222"/>
                  </a:cubicBezTo>
                  <a:cubicBezTo>
                    <a:pt x="159" y="571"/>
                    <a:pt x="222" y="761"/>
                    <a:pt x="349" y="1109"/>
                  </a:cubicBezTo>
                  <a:cubicBezTo>
                    <a:pt x="412" y="1236"/>
                    <a:pt x="729" y="1331"/>
                    <a:pt x="1077" y="1331"/>
                  </a:cubicBezTo>
                  <a:lnTo>
                    <a:pt x="3579" y="1331"/>
                  </a:lnTo>
                  <a:cubicBezTo>
                    <a:pt x="3928" y="1331"/>
                    <a:pt x="4181" y="1236"/>
                    <a:pt x="4118" y="1109"/>
                  </a:cubicBezTo>
                  <a:cubicBezTo>
                    <a:pt x="3959" y="761"/>
                    <a:pt x="3896" y="571"/>
                    <a:pt x="3738" y="222"/>
                  </a:cubicBezTo>
                  <a:cubicBezTo>
                    <a:pt x="3706" y="95"/>
                    <a:pt x="3389" y="0"/>
                    <a:pt x="304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4"/>
            <p:cNvSpPr/>
            <p:nvPr/>
          </p:nvSpPr>
          <p:spPr>
            <a:xfrm>
              <a:off x="5245091" y="3132679"/>
              <a:ext cx="197419" cy="35451"/>
            </a:xfrm>
            <a:custGeom>
              <a:avLst/>
              <a:gdLst/>
              <a:ahLst/>
              <a:cxnLst/>
              <a:rect l="l" t="t" r="r" b="b"/>
              <a:pathLst>
                <a:path w="7412" h="1331" extrusionOk="0">
                  <a:moveTo>
                    <a:pt x="571" y="0"/>
                  </a:moveTo>
                  <a:cubicBezTo>
                    <a:pt x="222" y="0"/>
                    <a:pt x="1" y="95"/>
                    <a:pt x="64" y="222"/>
                  </a:cubicBezTo>
                  <a:cubicBezTo>
                    <a:pt x="222" y="571"/>
                    <a:pt x="286" y="761"/>
                    <a:pt x="444" y="1109"/>
                  </a:cubicBezTo>
                  <a:cubicBezTo>
                    <a:pt x="507" y="1236"/>
                    <a:pt x="824" y="1331"/>
                    <a:pt x="1172" y="1331"/>
                  </a:cubicBezTo>
                  <a:lnTo>
                    <a:pt x="6841" y="1331"/>
                  </a:lnTo>
                  <a:cubicBezTo>
                    <a:pt x="7190" y="1331"/>
                    <a:pt x="7411" y="1236"/>
                    <a:pt x="7348" y="1109"/>
                  </a:cubicBezTo>
                  <a:cubicBezTo>
                    <a:pt x="7126" y="761"/>
                    <a:pt x="7031" y="571"/>
                    <a:pt x="6841" y="222"/>
                  </a:cubicBezTo>
                  <a:cubicBezTo>
                    <a:pt x="6778" y="95"/>
                    <a:pt x="6461" y="0"/>
                    <a:pt x="6113"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4"/>
            <p:cNvSpPr/>
            <p:nvPr/>
          </p:nvSpPr>
          <p:spPr>
            <a:xfrm>
              <a:off x="3678713" y="3174017"/>
              <a:ext cx="185593" cy="35451"/>
            </a:xfrm>
            <a:custGeom>
              <a:avLst/>
              <a:gdLst/>
              <a:ahLst/>
              <a:cxnLst/>
              <a:rect l="l" t="t" r="r" b="b"/>
              <a:pathLst>
                <a:path w="6968" h="1331" extrusionOk="0">
                  <a:moveTo>
                    <a:pt x="1330" y="0"/>
                  </a:moveTo>
                  <a:cubicBezTo>
                    <a:pt x="982" y="0"/>
                    <a:pt x="634" y="95"/>
                    <a:pt x="570" y="222"/>
                  </a:cubicBezTo>
                  <a:cubicBezTo>
                    <a:pt x="380" y="570"/>
                    <a:pt x="254" y="729"/>
                    <a:pt x="64" y="1109"/>
                  </a:cubicBezTo>
                  <a:cubicBezTo>
                    <a:pt x="0" y="1204"/>
                    <a:pt x="254" y="1330"/>
                    <a:pt x="602" y="1330"/>
                  </a:cubicBezTo>
                  <a:lnTo>
                    <a:pt x="5764" y="1330"/>
                  </a:lnTo>
                  <a:cubicBezTo>
                    <a:pt x="6112" y="1330"/>
                    <a:pt x="6461" y="1204"/>
                    <a:pt x="6524" y="1109"/>
                  </a:cubicBezTo>
                  <a:cubicBezTo>
                    <a:pt x="6682" y="729"/>
                    <a:pt x="6746" y="570"/>
                    <a:pt x="6904" y="222"/>
                  </a:cubicBezTo>
                  <a:cubicBezTo>
                    <a:pt x="6967" y="95"/>
                    <a:pt x="6714" y="0"/>
                    <a:pt x="636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4"/>
            <p:cNvSpPr/>
            <p:nvPr/>
          </p:nvSpPr>
          <p:spPr>
            <a:xfrm>
              <a:off x="3867662" y="3174017"/>
              <a:ext cx="114744" cy="35451"/>
            </a:xfrm>
            <a:custGeom>
              <a:avLst/>
              <a:gdLst/>
              <a:ahLst/>
              <a:cxnLst/>
              <a:rect l="l" t="t" r="r" b="b"/>
              <a:pathLst>
                <a:path w="4308" h="1331" extrusionOk="0">
                  <a:moveTo>
                    <a:pt x="1172" y="0"/>
                  </a:moveTo>
                  <a:cubicBezTo>
                    <a:pt x="824" y="0"/>
                    <a:pt x="507" y="95"/>
                    <a:pt x="444" y="222"/>
                  </a:cubicBezTo>
                  <a:cubicBezTo>
                    <a:pt x="285" y="570"/>
                    <a:pt x="222" y="729"/>
                    <a:pt x="63" y="1109"/>
                  </a:cubicBezTo>
                  <a:cubicBezTo>
                    <a:pt x="0" y="1204"/>
                    <a:pt x="253" y="1330"/>
                    <a:pt x="602" y="1330"/>
                  </a:cubicBezTo>
                  <a:lnTo>
                    <a:pt x="3199" y="1330"/>
                  </a:lnTo>
                  <a:cubicBezTo>
                    <a:pt x="3547" y="1330"/>
                    <a:pt x="3864" y="1204"/>
                    <a:pt x="3927" y="1109"/>
                  </a:cubicBezTo>
                  <a:cubicBezTo>
                    <a:pt x="4054" y="729"/>
                    <a:pt x="4117" y="570"/>
                    <a:pt x="4244" y="222"/>
                  </a:cubicBezTo>
                  <a:cubicBezTo>
                    <a:pt x="4307" y="95"/>
                    <a:pt x="4054" y="0"/>
                    <a:pt x="370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4"/>
            <p:cNvSpPr/>
            <p:nvPr/>
          </p:nvSpPr>
          <p:spPr>
            <a:xfrm>
              <a:off x="3988265" y="3174017"/>
              <a:ext cx="111388" cy="35451"/>
            </a:xfrm>
            <a:custGeom>
              <a:avLst/>
              <a:gdLst/>
              <a:ahLst/>
              <a:cxnLst/>
              <a:rect l="l" t="t" r="r" b="b"/>
              <a:pathLst>
                <a:path w="4182" h="1331" extrusionOk="0">
                  <a:moveTo>
                    <a:pt x="1078" y="0"/>
                  </a:moveTo>
                  <a:cubicBezTo>
                    <a:pt x="729" y="0"/>
                    <a:pt x="413" y="95"/>
                    <a:pt x="349" y="222"/>
                  </a:cubicBezTo>
                  <a:cubicBezTo>
                    <a:pt x="222" y="570"/>
                    <a:pt x="159" y="729"/>
                    <a:pt x="32" y="1109"/>
                  </a:cubicBezTo>
                  <a:cubicBezTo>
                    <a:pt x="1" y="1204"/>
                    <a:pt x="254" y="1330"/>
                    <a:pt x="603" y="1330"/>
                  </a:cubicBezTo>
                  <a:lnTo>
                    <a:pt x="3168" y="1330"/>
                  </a:lnTo>
                  <a:cubicBezTo>
                    <a:pt x="3548" y="1330"/>
                    <a:pt x="3864" y="1204"/>
                    <a:pt x="3896" y="1109"/>
                  </a:cubicBezTo>
                  <a:cubicBezTo>
                    <a:pt x="3991" y="729"/>
                    <a:pt x="4054" y="570"/>
                    <a:pt x="4149" y="222"/>
                  </a:cubicBezTo>
                  <a:cubicBezTo>
                    <a:pt x="4181" y="95"/>
                    <a:pt x="3928" y="0"/>
                    <a:pt x="357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4"/>
            <p:cNvSpPr/>
            <p:nvPr/>
          </p:nvSpPr>
          <p:spPr>
            <a:xfrm>
              <a:off x="4108043" y="3174017"/>
              <a:ext cx="109683" cy="35451"/>
            </a:xfrm>
            <a:custGeom>
              <a:avLst/>
              <a:gdLst/>
              <a:ahLst/>
              <a:cxnLst/>
              <a:rect l="l" t="t" r="r" b="b"/>
              <a:pathLst>
                <a:path w="4118" h="1331" extrusionOk="0">
                  <a:moveTo>
                    <a:pt x="983" y="0"/>
                  </a:moveTo>
                  <a:cubicBezTo>
                    <a:pt x="634" y="0"/>
                    <a:pt x="318" y="95"/>
                    <a:pt x="286" y="222"/>
                  </a:cubicBezTo>
                  <a:cubicBezTo>
                    <a:pt x="191" y="570"/>
                    <a:pt x="128" y="729"/>
                    <a:pt x="32" y="1109"/>
                  </a:cubicBezTo>
                  <a:cubicBezTo>
                    <a:pt x="1" y="1204"/>
                    <a:pt x="254" y="1330"/>
                    <a:pt x="634" y="1330"/>
                  </a:cubicBezTo>
                  <a:lnTo>
                    <a:pt x="3199" y="1330"/>
                  </a:lnTo>
                  <a:cubicBezTo>
                    <a:pt x="3548" y="1330"/>
                    <a:pt x="3864" y="1204"/>
                    <a:pt x="3896" y="1109"/>
                  </a:cubicBezTo>
                  <a:cubicBezTo>
                    <a:pt x="3991" y="729"/>
                    <a:pt x="4023" y="570"/>
                    <a:pt x="4086" y="222"/>
                  </a:cubicBezTo>
                  <a:cubicBezTo>
                    <a:pt x="4118" y="95"/>
                    <a:pt x="3864" y="0"/>
                    <a:pt x="351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4"/>
            <p:cNvSpPr/>
            <p:nvPr/>
          </p:nvSpPr>
          <p:spPr>
            <a:xfrm>
              <a:off x="4228673" y="3174017"/>
              <a:ext cx="107153" cy="35451"/>
            </a:xfrm>
            <a:custGeom>
              <a:avLst/>
              <a:gdLst/>
              <a:ahLst/>
              <a:cxnLst/>
              <a:rect l="l" t="t" r="r" b="b"/>
              <a:pathLst>
                <a:path w="4023" h="1331" extrusionOk="0">
                  <a:moveTo>
                    <a:pt x="887" y="0"/>
                  </a:moveTo>
                  <a:cubicBezTo>
                    <a:pt x="539" y="0"/>
                    <a:pt x="254" y="95"/>
                    <a:pt x="222" y="222"/>
                  </a:cubicBezTo>
                  <a:cubicBezTo>
                    <a:pt x="127" y="570"/>
                    <a:pt x="96" y="729"/>
                    <a:pt x="32" y="1109"/>
                  </a:cubicBezTo>
                  <a:cubicBezTo>
                    <a:pt x="1" y="1204"/>
                    <a:pt x="254" y="1330"/>
                    <a:pt x="634" y="1330"/>
                  </a:cubicBezTo>
                  <a:lnTo>
                    <a:pt x="3199" y="1330"/>
                  </a:lnTo>
                  <a:cubicBezTo>
                    <a:pt x="3547" y="1330"/>
                    <a:pt x="3864" y="1204"/>
                    <a:pt x="3896" y="1109"/>
                  </a:cubicBezTo>
                  <a:cubicBezTo>
                    <a:pt x="3927" y="729"/>
                    <a:pt x="3959" y="570"/>
                    <a:pt x="4022" y="222"/>
                  </a:cubicBezTo>
                  <a:cubicBezTo>
                    <a:pt x="4022" y="95"/>
                    <a:pt x="3769" y="0"/>
                    <a:pt x="342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4"/>
            <p:cNvSpPr/>
            <p:nvPr/>
          </p:nvSpPr>
          <p:spPr>
            <a:xfrm>
              <a:off x="4348450" y="3174017"/>
              <a:ext cx="105475" cy="35451"/>
            </a:xfrm>
            <a:custGeom>
              <a:avLst/>
              <a:gdLst/>
              <a:ahLst/>
              <a:cxnLst/>
              <a:rect l="l" t="t" r="r" b="b"/>
              <a:pathLst>
                <a:path w="3960" h="1331" extrusionOk="0">
                  <a:moveTo>
                    <a:pt x="824" y="0"/>
                  </a:moveTo>
                  <a:cubicBezTo>
                    <a:pt x="476" y="0"/>
                    <a:pt x="159" y="95"/>
                    <a:pt x="159" y="222"/>
                  </a:cubicBezTo>
                  <a:cubicBezTo>
                    <a:pt x="96" y="570"/>
                    <a:pt x="64" y="729"/>
                    <a:pt x="32" y="1109"/>
                  </a:cubicBezTo>
                  <a:cubicBezTo>
                    <a:pt x="1" y="1204"/>
                    <a:pt x="286" y="1330"/>
                    <a:pt x="634" y="1330"/>
                  </a:cubicBezTo>
                  <a:lnTo>
                    <a:pt x="3231" y="1330"/>
                  </a:lnTo>
                  <a:cubicBezTo>
                    <a:pt x="3579" y="1330"/>
                    <a:pt x="3864" y="1204"/>
                    <a:pt x="3896" y="1109"/>
                  </a:cubicBezTo>
                  <a:cubicBezTo>
                    <a:pt x="3927" y="729"/>
                    <a:pt x="3927" y="570"/>
                    <a:pt x="3959" y="222"/>
                  </a:cubicBezTo>
                  <a:cubicBezTo>
                    <a:pt x="3959" y="95"/>
                    <a:pt x="3674" y="0"/>
                    <a:pt x="332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4"/>
            <p:cNvSpPr/>
            <p:nvPr/>
          </p:nvSpPr>
          <p:spPr>
            <a:xfrm>
              <a:off x="4469080" y="3174017"/>
              <a:ext cx="102918" cy="35451"/>
            </a:xfrm>
            <a:custGeom>
              <a:avLst/>
              <a:gdLst/>
              <a:ahLst/>
              <a:cxnLst/>
              <a:rect l="l" t="t" r="r" b="b"/>
              <a:pathLst>
                <a:path w="3864" h="1331" extrusionOk="0">
                  <a:moveTo>
                    <a:pt x="697" y="0"/>
                  </a:moveTo>
                  <a:cubicBezTo>
                    <a:pt x="349" y="0"/>
                    <a:pt x="64" y="95"/>
                    <a:pt x="64" y="222"/>
                  </a:cubicBezTo>
                  <a:cubicBezTo>
                    <a:pt x="32" y="570"/>
                    <a:pt x="32" y="729"/>
                    <a:pt x="0" y="1109"/>
                  </a:cubicBezTo>
                  <a:cubicBezTo>
                    <a:pt x="0" y="1204"/>
                    <a:pt x="285" y="1330"/>
                    <a:pt x="634" y="1330"/>
                  </a:cubicBezTo>
                  <a:lnTo>
                    <a:pt x="3199" y="1330"/>
                  </a:lnTo>
                  <a:cubicBezTo>
                    <a:pt x="3579" y="1330"/>
                    <a:pt x="3864" y="1204"/>
                    <a:pt x="3864" y="1109"/>
                  </a:cubicBezTo>
                  <a:lnTo>
                    <a:pt x="3864" y="222"/>
                  </a:lnTo>
                  <a:cubicBezTo>
                    <a:pt x="3864" y="95"/>
                    <a:pt x="3579" y="0"/>
                    <a:pt x="3230"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4"/>
            <p:cNvSpPr/>
            <p:nvPr/>
          </p:nvSpPr>
          <p:spPr>
            <a:xfrm>
              <a:off x="4588858" y="3174017"/>
              <a:ext cx="103770" cy="35451"/>
            </a:xfrm>
            <a:custGeom>
              <a:avLst/>
              <a:gdLst/>
              <a:ahLst/>
              <a:cxnLst/>
              <a:rect l="l" t="t" r="r" b="b"/>
              <a:pathLst>
                <a:path w="3896" h="1331" extrusionOk="0">
                  <a:moveTo>
                    <a:pt x="634" y="0"/>
                  </a:moveTo>
                  <a:cubicBezTo>
                    <a:pt x="285" y="0"/>
                    <a:pt x="0" y="95"/>
                    <a:pt x="0" y="222"/>
                  </a:cubicBezTo>
                  <a:cubicBezTo>
                    <a:pt x="0" y="570"/>
                    <a:pt x="0" y="729"/>
                    <a:pt x="0" y="1109"/>
                  </a:cubicBezTo>
                  <a:cubicBezTo>
                    <a:pt x="0" y="1204"/>
                    <a:pt x="317" y="1330"/>
                    <a:pt x="665" y="1330"/>
                  </a:cubicBezTo>
                  <a:lnTo>
                    <a:pt x="3230" y="1330"/>
                  </a:lnTo>
                  <a:cubicBezTo>
                    <a:pt x="3610" y="1330"/>
                    <a:pt x="3895" y="1204"/>
                    <a:pt x="3864" y="1109"/>
                  </a:cubicBezTo>
                  <a:cubicBezTo>
                    <a:pt x="3832" y="729"/>
                    <a:pt x="3832" y="570"/>
                    <a:pt x="3800" y="222"/>
                  </a:cubicBezTo>
                  <a:cubicBezTo>
                    <a:pt x="3800" y="95"/>
                    <a:pt x="3515" y="0"/>
                    <a:pt x="316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4"/>
            <p:cNvSpPr/>
            <p:nvPr/>
          </p:nvSpPr>
          <p:spPr>
            <a:xfrm>
              <a:off x="4706931" y="3174017"/>
              <a:ext cx="105475" cy="35451"/>
            </a:xfrm>
            <a:custGeom>
              <a:avLst/>
              <a:gdLst/>
              <a:ahLst/>
              <a:cxnLst/>
              <a:rect l="l" t="t" r="r" b="b"/>
              <a:pathLst>
                <a:path w="3960" h="1331" extrusionOk="0">
                  <a:moveTo>
                    <a:pt x="634" y="0"/>
                  </a:moveTo>
                  <a:cubicBezTo>
                    <a:pt x="286" y="0"/>
                    <a:pt x="1" y="95"/>
                    <a:pt x="1" y="222"/>
                  </a:cubicBezTo>
                  <a:cubicBezTo>
                    <a:pt x="33" y="570"/>
                    <a:pt x="64" y="729"/>
                    <a:pt x="96" y="1109"/>
                  </a:cubicBezTo>
                  <a:cubicBezTo>
                    <a:pt x="96" y="1204"/>
                    <a:pt x="381" y="1330"/>
                    <a:pt x="761" y="1330"/>
                  </a:cubicBezTo>
                  <a:lnTo>
                    <a:pt x="3326" y="1330"/>
                  </a:lnTo>
                  <a:cubicBezTo>
                    <a:pt x="3674" y="1330"/>
                    <a:pt x="3959" y="1204"/>
                    <a:pt x="3959" y="1109"/>
                  </a:cubicBezTo>
                  <a:cubicBezTo>
                    <a:pt x="3896" y="729"/>
                    <a:pt x="3864" y="570"/>
                    <a:pt x="3801" y="222"/>
                  </a:cubicBezTo>
                  <a:cubicBezTo>
                    <a:pt x="3801" y="95"/>
                    <a:pt x="3484" y="0"/>
                    <a:pt x="313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4"/>
            <p:cNvSpPr/>
            <p:nvPr/>
          </p:nvSpPr>
          <p:spPr>
            <a:xfrm>
              <a:off x="4825030" y="3174017"/>
              <a:ext cx="108005" cy="35451"/>
            </a:xfrm>
            <a:custGeom>
              <a:avLst/>
              <a:gdLst/>
              <a:ahLst/>
              <a:cxnLst/>
              <a:rect l="l" t="t" r="r" b="b"/>
              <a:pathLst>
                <a:path w="4055" h="1331" extrusionOk="0">
                  <a:moveTo>
                    <a:pt x="602" y="0"/>
                  </a:moveTo>
                  <a:cubicBezTo>
                    <a:pt x="254" y="0"/>
                    <a:pt x="1" y="95"/>
                    <a:pt x="1" y="222"/>
                  </a:cubicBezTo>
                  <a:cubicBezTo>
                    <a:pt x="64" y="570"/>
                    <a:pt x="96" y="729"/>
                    <a:pt x="159" y="1109"/>
                  </a:cubicBezTo>
                  <a:cubicBezTo>
                    <a:pt x="191" y="1204"/>
                    <a:pt x="476" y="1330"/>
                    <a:pt x="824" y="1330"/>
                  </a:cubicBezTo>
                  <a:lnTo>
                    <a:pt x="3421" y="1330"/>
                  </a:lnTo>
                  <a:cubicBezTo>
                    <a:pt x="3769" y="1330"/>
                    <a:pt x="4054" y="1204"/>
                    <a:pt x="4023" y="1109"/>
                  </a:cubicBezTo>
                  <a:cubicBezTo>
                    <a:pt x="3927" y="729"/>
                    <a:pt x="3896" y="570"/>
                    <a:pt x="3832" y="222"/>
                  </a:cubicBezTo>
                  <a:cubicBezTo>
                    <a:pt x="3801" y="95"/>
                    <a:pt x="3484" y="0"/>
                    <a:pt x="313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a:off x="4943130" y="3174017"/>
              <a:ext cx="109683" cy="35451"/>
            </a:xfrm>
            <a:custGeom>
              <a:avLst/>
              <a:gdLst/>
              <a:ahLst/>
              <a:cxnLst/>
              <a:rect l="l" t="t" r="r" b="b"/>
              <a:pathLst>
                <a:path w="4118" h="1331" extrusionOk="0">
                  <a:moveTo>
                    <a:pt x="602" y="0"/>
                  </a:moveTo>
                  <a:cubicBezTo>
                    <a:pt x="254" y="0"/>
                    <a:pt x="0" y="95"/>
                    <a:pt x="32" y="222"/>
                  </a:cubicBezTo>
                  <a:cubicBezTo>
                    <a:pt x="95" y="570"/>
                    <a:pt x="159" y="729"/>
                    <a:pt x="222" y="1109"/>
                  </a:cubicBezTo>
                  <a:cubicBezTo>
                    <a:pt x="254" y="1204"/>
                    <a:pt x="570" y="1330"/>
                    <a:pt x="919" y="1330"/>
                  </a:cubicBezTo>
                  <a:lnTo>
                    <a:pt x="3515" y="1330"/>
                  </a:lnTo>
                  <a:cubicBezTo>
                    <a:pt x="3864" y="1330"/>
                    <a:pt x="4117" y="1204"/>
                    <a:pt x="4086" y="1109"/>
                  </a:cubicBezTo>
                  <a:cubicBezTo>
                    <a:pt x="3991" y="729"/>
                    <a:pt x="3927" y="570"/>
                    <a:pt x="3832" y="222"/>
                  </a:cubicBezTo>
                  <a:cubicBezTo>
                    <a:pt x="3800" y="95"/>
                    <a:pt x="3484" y="0"/>
                    <a:pt x="313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5060377" y="3174017"/>
              <a:ext cx="113039" cy="35451"/>
            </a:xfrm>
            <a:custGeom>
              <a:avLst/>
              <a:gdLst/>
              <a:ahLst/>
              <a:cxnLst/>
              <a:rect l="l" t="t" r="r" b="b"/>
              <a:pathLst>
                <a:path w="4244" h="1331" extrusionOk="0">
                  <a:moveTo>
                    <a:pt x="634" y="0"/>
                  </a:moveTo>
                  <a:cubicBezTo>
                    <a:pt x="285" y="0"/>
                    <a:pt x="0" y="95"/>
                    <a:pt x="64" y="222"/>
                  </a:cubicBezTo>
                  <a:cubicBezTo>
                    <a:pt x="159" y="570"/>
                    <a:pt x="222" y="729"/>
                    <a:pt x="317" y="1109"/>
                  </a:cubicBezTo>
                  <a:cubicBezTo>
                    <a:pt x="380" y="1204"/>
                    <a:pt x="697" y="1330"/>
                    <a:pt x="1045" y="1330"/>
                  </a:cubicBezTo>
                  <a:lnTo>
                    <a:pt x="3610" y="1330"/>
                  </a:lnTo>
                  <a:cubicBezTo>
                    <a:pt x="3991" y="1330"/>
                    <a:pt x="4244" y="1204"/>
                    <a:pt x="4181" y="1109"/>
                  </a:cubicBezTo>
                  <a:cubicBezTo>
                    <a:pt x="4054" y="729"/>
                    <a:pt x="3991" y="570"/>
                    <a:pt x="3864" y="222"/>
                  </a:cubicBezTo>
                  <a:cubicBezTo>
                    <a:pt x="3800" y="95"/>
                    <a:pt x="3484" y="0"/>
                    <a:pt x="313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4"/>
            <p:cNvSpPr/>
            <p:nvPr/>
          </p:nvSpPr>
          <p:spPr>
            <a:xfrm>
              <a:off x="5178450" y="3174017"/>
              <a:ext cx="286832" cy="35451"/>
            </a:xfrm>
            <a:custGeom>
              <a:avLst/>
              <a:gdLst/>
              <a:ahLst/>
              <a:cxnLst/>
              <a:rect l="l" t="t" r="r" b="b"/>
              <a:pathLst>
                <a:path w="10769" h="1331" extrusionOk="0">
                  <a:moveTo>
                    <a:pt x="603" y="0"/>
                  </a:moveTo>
                  <a:cubicBezTo>
                    <a:pt x="254" y="0"/>
                    <a:pt x="1" y="95"/>
                    <a:pt x="64" y="222"/>
                  </a:cubicBezTo>
                  <a:cubicBezTo>
                    <a:pt x="191" y="570"/>
                    <a:pt x="254" y="729"/>
                    <a:pt x="413" y="1109"/>
                  </a:cubicBezTo>
                  <a:cubicBezTo>
                    <a:pt x="444" y="1204"/>
                    <a:pt x="761" y="1330"/>
                    <a:pt x="1141" y="1330"/>
                  </a:cubicBezTo>
                  <a:lnTo>
                    <a:pt x="10167" y="1330"/>
                  </a:lnTo>
                  <a:cubicBezTo>
                    <a:pt x="10515" y="1330"/>
                    <a:pt x="10768" y="1204"/>
                    <a:pt x="10705" y="1109"/>
                  </a:cubicBezTo>
                  <a:cubicBezTo>
                    <a:pt x="10483" y="729"/>
                    <a:pt x="10388" y="570"/>
                    <a:pt x="10198" y="222"/>
                  </a:cubicBezTo>
                  <a:cubicBezTo>
                    <a:pt x="10135" y="95"/>
                    <a:pt x="9787" y="0"/>
                    <a:pt x="9438"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4"/>
            <p:cNvSpPr/>
            <p:nvPr/>
          </p:nvSpPr>
          <p:spPr>
            <a:xfrm>
              <a:off x="3655940" y="3214502"/>
              <a:ext cx="293571" cy="35451"/>
            </a:xfrm>
            <a:custGeom>
              <a:avLst/>
              <a:gdLst/>
              <a:ahLst/>
              <a:cxnLst/>
              <a:rect l="l" t="t" r="r" b="b"/>
              <a:pathLst>
                <a:path w="11022" h="1331" extrusionOk="0">
                  <a:moveTo>
                    <a:pt x="1330" y="0"/>
                  </a:moveTo>
                  <a:cubicBezTo>
                    <a:pt x="982" y="0"/>
                    <a:pt x="634" y="95"/>
                    <a:pt x="570" y="222"/>
                  </a:cubicBezTo>
                  <a:cubicBezTo>
                    <a:pt x="380" y="570"/>
                    <a:pt x="285" y="760"/>
                    <a:pt x="64" y="1109"/>
                  </a:cubicBezTo>
                  <a:cubicBezTo>
                    <a:pt x="0" y="1235"/>
                    <a:pt x="254" y="1330"/>
                    <a:pt x="602" y="1330"/>
                  </a:cubicBezTo>
                  <a:lnTo>
                    <a:pt x="9881" y="1330"/>
                  </a:lnTo>
                  <a:cubicBezTo>
                    <a:pt x="10261" y="1330"/>
                    <a:pt x="10578" y="1235"/>
                    <a:pt x="10641" y="1109"/>
                  </a:cubicBezTo>
                  <a:cubicBezTo>
                    <a:pt x="10768" y="760"/>
                    <a:pt x="10831" y="570"/>
                    <a:pt x="10989" y="222"/>
                  </a:cubicBezTo>
                  <a:cubicBezTo>
                    <a:pt x="11021" y="95"/>
                    <a:pt x="10768" y="0"/>
                    <a:pt x="1041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4"/>
            <p:cNvSpPr/>
            <p:nvPr/>
          </p:nvSpPr>
          <p:spPr>
            <a:xfrm>
              <a:off x="3955371" y="3214502"/>
              <a:ext cx="114744" cy="35451"/>
            </a:xfrm>
            <a:custGeom>
              <a:avLst/>
              <a:gdLst/>
              <a:ahLst/>
              <a:cxnLst/>
              <a:rect l="l" t="t" r="r" b="b"/>
              <a:pathLst>
                <a:path w="4308" h="1331" extrusionOk="0">
                  <a:moveTo>
                    <a:pt x="1109" y="0"/>
                  </a:moveTo>
                  <a:cubicBezTo>
                    <a:pt x="729" y="0"/>
                    <a:pt x="412" y="95"/>
                    <a:pt x="381" y="222"/>
                  </a:cubicBezTo>
                  <a:cubicBezTo>
                    <a:pt x="254" y="570"/>
                    <a:pt x="159" y="760"/>
                    <a:pt x="32" y="1109"/>
                  </a:cubicBezTo>
                  <a:cubicBezTo>
                    <a:pt x="1" y="1235"/>
                    <a:pt x="254" y="1330"/>
                    <a:pt x="634" y="1330"/>
                  </a:cubicBezTo>
                  <a:lnTo>
                    <a:pt x="3263" y="1330"/>
                  </a:lnTo>
                  <a:cubicBezTo>
                    <a:pt x="3643" y="1330"/>
                    <a:pt x="3959" y="1235"/>
                    <a:pt x="3991" y="1109"/>
                  </a:cubicBezTo>
                  <a:cubicBezTo>
                    <a:pt x="4118" y="760"/>
                    <a:pt x="4181" y="570"/>
                    <a:pt x="4276" y="222"/>
                  </a:cubicBezTo>
                  <a:cubicBezTo>
                    <a:pt x="4308" y="95"/>
                    <a:pt x="4054" y="0"/>
                    <a:pt x="370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4"/>
            <p:cNvSpPr/>
            <p:nvPr/>
          </p:nvSpPr>
          <p:spPr>
            <a:xfrm>
              <a:off x="4078531" y="3214502"/>
              <a:ext cx="113066" cy="35451"/>
            </a:xfrm>
            <a:custGeom>
              <a:avLst/>
              <a:gdLst/>
              <a:ahLst/>
              <a:cxnLst/>
              <a:rect l="l" t="t" r="r" b="b"/>
              <a:pathLst>
                <a:path w="4245" h="1331" extrusionOk="0">
                  <a:moveTo>
                    <a:pt x="1014" y="0"/>
                  </a:moveTo>
                  <a:cubicBezTo>
                    <a:pt x="665" y="0"/>
                    <a:pt x="349" y="95"/>
                    <a:pt x="317" y="222"/>
                  </a:cubicBezTo>
                  <a:cubicBezTo>
                    <a:pt x="190" y="570"/>
                    <a:pt x="159" y="760"/>
                    <a:pt x="32" y="1109"/>
                  </a:cubicBezTo>
                  <a:cubicBezTo>
                    <a:pt x="0" y="1235"/>
                    <a:pt x="285" y="1330"/>
                    <a:pt x="634" y="1330"/>
                  </a:cubicBezTo>
                  <a:lnTo>
                    <a:pt x="3294" y="1330"/>
                  </a:lnTo>
                  <a:cubicBezTo>
                    <a:pt x="3674" y="1330"/>
                    <a:pt x="3991" y="1235"/>
                    <a:pt x="4022" y="1109"/>
                  </a:cubicBezTo>
                  <a:cubicBezTo>
                    <a:pt x="4086" y="760"/>
                    <a:pt x="4117" y="570"/>
                    <a:pt x="4212" y="222"/>
                  </a:cubicBezTo>
                  <a:cubicBezTo>
                    <a:pt x="4244" y="95"/>
                    <a:pt x="3959" y="0"/>
                    <a:pt x="361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4201691" y="3214502"/>
              <a:ext cx="110509" cy="35451"/>
            </a:xfrm>
            <a:custGeom>
              <a:avLst/>
              <a:gdLst/>
              <a:ahLst/>
              <a:cxnLst/>
              <a:rect l="l" t="t" r="r" b="b"/>
              <a:pathLst>
                <a:path w="4149" h="1331" extrusionOk="0">
                  <a:moveTo>
                    <a:pt x="918" y="0"/>
                  </a:moveTo>
                  <a:cubicBezTo>
                    <a:pt x="570" y="0"/>
                    <a:pt x="253" y="95"/>
                    <a:pt x="222" y="222"/>
                  </a:cubicBezTo>
                  <a:cubicBezTo>
                    <a:pt x="158" y="570"/>
                    <a:pt x="127" y="760"/>
                    <a:pt x="32" y="1109"/>
                  </a:cubicBezTo>
                  <a:cubicBezTo>
                    <a:pt x="0" y="1235"/>
                    <a:pt x="285" y="1330"/>
                    <a:pt x="665" y="1330"/>
                  </a:cubicBezTo>
                  <a:lnTo>
                    <a:pt x="3294" y="1330"/>
                  </a:lnTo>
                  <a:cubicBezTo>
                    <a:pt x="3674" y="1330"/>
                    <a:pt x="3990" y="1235"/>
                    <a:pt x="3990" y="1109"/>
                  </a:cubicBezTo>
                  <a:cubicBezTo>
                    <a:pt x="4054" y="760"/>
                    <a:pt x="4085" y="570"/>
                    <a:pt x="4149" y="222"/>
                  </a:cubicBezTo>
                  <a:cubicBezTo>
                    <a:pt x="4149" y="95"/>
                    <a:pt x="3895" y="0"/>
                    <a:pt x="351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p:nvPr/>
          </p:nvSpPr>
          <p:spPr>
            <a:xfrm>
              <a:off x="4325677" y="3214502"/>
              <a:ext cx="108005" cy="35451"/>
            </a:xfrm>
            <a:custGeom>
              <a:avLst/>
              <a:gdLst/>
              <a:ahLst/>
              <a:cxnLst/>
              <a:rect l="l" t="t" r="r" b="b"/>
              <a:pathLst>
                <a:path w="4055" h="1331" extrusionOk="0">
                  <a:moveTo>
                    <a:pt x="824" y="0"/>
                  </a:moveTo>
                  <a:cubicBezTo>
                    <a:pt x="475" y="0"/>
                    <a:pt x="159" y="95"/>
                    <a:pt x="127" y="222"/>
                  </a:cubicBezTo>
                  <a:cubicBezTo>
                    <a:pt x="95" y="570"/>
                    <a:pt x="64" y="760"/>
                    <a:pt x="0" y="1109"/>
                  </a:cubicBezTo>
                  <a:cubicBezTo>
                    <a:pt x="0" y="1235"/>
                    <a:pt x="285" y="1330"/>
                    <a:pt x="634" y="1330"/>
                  </a:cubicBezTo>
                  <a:lnTo>
                    <a:pt x="3294" y="1330"/>
                  </a:lnTo>
                  <a:cubicBezTo>
                    <a:pt x="3642" y="1330"/>
                    <a:pt x="3959" y="1235"/>
                    <a:pt x="3959" y="1109"/>
                  </a:cubicBezTo>
                  <a:cubicBezTo>
                    <a:pt x="3991" y="760"/>
                    <a:pt x="4022" y="570"/>
                    <a:pt x="4054" y="222"/>
                  </a:cubicBezTo>
                  <a:cubicBezTo>
                    <a:pt x="4054" y="95"/>
                    <a:pt x="3769" y="0"/>
                    <a:pt x="342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4"/>
            <p:cNvSpPr/>
            <p:nvPr/>
          </p:nvSpPr>
          <p:spPr>
            <a:xfrm>
              <a:off x="4448838" y="3214502"/>
              <a:ext cx="106300" cy="35451"/>
            </a:xfrm>
            <a:custGeom>
              <a:avLst/>
              <a:gdLst/>
              <a:ahLst/>
              <a:cxnLst/>
              <a:rect l="l" t="t" r="r" b="b"/>
              <a:pathLst>
                <a:path w="3991" h="1331" extrusionOk="0">
                  <a:moveTo>
                    <a:pt x="729" y="0"/>
                  </a:moveTo>
                  <a:cubicBezTo>
                    <a:pt x="380" y="0"/>
                    <a:pt x="95" y="95"/>
                    <a:pt x="63" y="222"/>
                  </a:cubicBezTo>
                  <a:cubicBezTo>
                    <a:pt x="32" y="570"/>
                    <a:pt x="32" y="760"/>
                    <a:pt x="0" y="1109"/>
                  </a:cubicBezTo>
                  <a:cubicBezTo>
                    <a:pt x="0" y="1235"/>
                    <a:pt x="285" y="1330"/>
                    <a:pt x="665" y="1330"/>
                  </a:cubicBezTo>
                  <a:lnTo>
                    <a:pt x="3294" y="1330"/>
                  </a:lnTo>
                  <a:cubicBezTo>
                    <a:pt x="3674" y="1330"/>
                    <a:pt x="3959" y="1235"/>
                    <a:pt x="3959" y="1109"/>
                  </a:cubicBezTo>
                  <a:cubicBezTo>
                    <a:pt x="3959" y="760"/>
                    <a:pt x="3959" y="570"/>
                    <a:pt x="3990" y="222"/>
                  </a:cubicBezTo>
                  <a:cubicBezTo>
                    <a:pt x="3990" y="95"/>
                    <a:pt x="3674" y="0"/>
                    <a:pt x="332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4"/>
            <p:cNvSpPr/>
            <p:nvPr/>
          </p:nvSpPr>
          <p:spPr>
            <a:xfrm>
              <a:off x="4571971" y="3214502"/>
              <a:ext cx="105475" cy="35451"/>
            </a:xfrm>
            <a:custGeom>
              <a:avLst/>
              <a:gdLst/>
              <a:ahLst/>
              <a:cxnLst/>
              <a:rect l="l" t="t" r="r" b="b"/>
              <a:pathLst>
                <a:path w="3960" h="1331" extrusionOk="0">
                  <a:moveTo>
                    <a:pt x="666" y="0"/>
                  </a:moveTo>
                  <a:cubicBezTo>
                    <a:pt x="286" y="0"/>
                    <a:pt x="1" y="95"/>
                    <a:pt x="1" y="222"/>
                  </a:cubicBezTo>
                  <a:lnTo>
                    <a:pt x="1" y="1109"/>
                  </a:lnTo>
                  <a:cubicBezTo>
                    <a:pt x="1" y="1235"/>
                    <a:pt x="286" y="1330"/>
                    <a:pt x="666" y="1330"/>
                  </a:cubicBezTo>
                  <a:lnTo>
                    <a:pt x="3326" y="1330"/>
                  </a:lnTo>
                  <a:cubicBezTo>
                    <a:pt x="3674" y="1330"/>
                    <a:pt x="3959" y="1235"/>
                    <a:pt x="3959" y="1109"/>
                  </a:cubicBezTo>
                  <a:cubicBezTo>
                    <a:pt x="3928" y="760"/>
                    <a:pt x="3928" y="570"/>
                    <a:pt x="3896" y="222"/>
                  </a:cubicBezTo>
                  <a:cubicBezTo>
                    <a:pt x="3896" y="95"/>
                    <a:pt x="3611" y="0"/>
                    <a:pt x="323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4"/>
            <p:cNvSpPr/>
            <p:nvPr/>
          </p:nvSpPr>
          <p:spPr>
            <a:xfrm>
              <a:off x="4692601" y="3214502"/>
              <a:ext cx="108831" cy="35451"/>
            </a:xfrm>
            <a:custGeom>
              <a:avLst/>
              <a:gdLst/>
              <a:ahLst/>
              <a:cxnLst/>
              <a:rect l="l" t="t" r="r" b="b"/>
              <a:pathLst>
                <a:path w="4086" h="1331" extrusionOk="0">
                  <a:moveTo>
                    <a:pt x="666" y="0"/>
                  </a:moveTo>
                  <a:cubicBezTo>
                    <a:pt x="286" y="0"/>
                    <a:pt x="0" y="95"/>
                    <a:pt x="32" y="222"/>
                  </a:cubicBezTo>
                  <a:cubicBezTo>
                    <a:pt x="64" y="570"/>
                    <a:pt x="64" y="760"/>
                    <a:pt x="95" y="1109"/>
                  </a:cubicBezTo>
                  <a:cubicBezTo>
                    <a:pt x="95" y="1235"/>
                    <a:pt x="412" y="1330"/>
                    <a:pt x="761" y="1330"/>
                  </a:cubicBezTo>
                  <a:lnTo>
                    <a:pt x="3421" y="1330"/>
                  </a:lnTo>
                  <a:cubicBezTo>
                    <a:pt x="3801" y="1330"/>
                    <a:pt x="4086" y="1235"/>
                    <a:pt x="4054" y="1109"/>
                  </a:cubicBezTo>
                  <a:cubicBezTo>
                    <a:pt x="4022" y="760"/>
                    <a:pt x="3991" y="570"/>
                    <a:pt x="3927" y="222"/>
                  </a:cubicBezTo>
                  <a:cubicBezTo>
                    <a:pt x="3927" y="95"/>
                    <a:pt x="3611" y="0"/>
                    <a:pt x="326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4"/>
            <p:cNvSpPr/>
            <p:nvPr/>
          </p:nvSpPr>
          <p:spPr>
            <a:xfrm>
              <a:off x="4814057" y="3214502"/>
              <a:ext cx="110535" cy="35451"/>
            </a:xfrm>
            <a:custGeom>
              <a:avLst/>
              <a:gdLst/>
              <a:ahLst/>
              <a:cxnLst/>
              <a:rect l="l" t="t" r="r" b="b"/>
              <a:pathLst>
                <a:path w="4150" h="1331" extrusionOk="0">
                  <a:moveTo>
                    <a:pt x="634" y="0"/>
                  </a:moveTo>
                  <a:cubicBezTo>
                    <a:pt x="286" y="0"/>
                    <a:pt x="1" y="95"/>
                    <a:pt x="33" y="222"/>
                  </a:cubicBezTo>
                  <a:cubicBezTo>
                    <a:pt x="64" y="570"/>
                    <a:pt x="96" y="760"/>
                    <a:pt x="159" y="1109"/>
                  </a:cubicBezTo>
                  <a:cubicBezTo>
                    <a:pt x="159" y="1235"/>
                    <a:pt x="476" y="1330"/>
                    <a:pt x="856" y="1330"/>
                  </a:cubicBezTo>
                  <a:lnTo>
                    <a:pt x="3516" y="1330"/>
                  </a:lnTo>
                  <a:cubicBezTo>
                    <a:pt x="3864" y="1330"/>
                    <a:pt x="4149" y="1235"/>
                    <a:pt x="4118" y="1109"/>
                  </a:cubicBezTo>
                  <a:cubicBezTo>
                    <a:pt x="4054" y="760"/>
                    <a:pt x="3991" y="570"/>
                    <a:pt x="3928" y="222"/>
                  </a:cubicBezTo>
                  <a:cubicBezTo>
                    <a:pt x="3896" y="95"/>
                    <a:pt x="3579" y="0"/>
                    <a:pt x="323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4"/>
            <p:cNvSpPr/>
            <p:nvPr/>
          </p:nvSpPr>
          <p:spPr>
            <a:xfrm>
              <a:off x="4935539" y="3214502"/>
              <a:ext cx="112213" cy="35451"/>
            </a:xfrm>
            <a:custGeom>
              <a:avLst/>
              <a:gdLst/>
              <a:ahLst/>
              <a:cxnLst/>
              <a:rect l="l" t="t" r="r" b="b"/>
              <a:pathLst>
                <a:path w="4213" h="1331" extrusionOk="0">
                  <a:moveTo>
                    <a:pt x="602" y="0"/>
                  </a:moveTo>
                  <a:cubicBezTo>
                    <a:pt x="254" y="0"/>
                    <a:pt x="0" y="95"/>
                    <a:pt x="32" y="222"/>
                  </a:cubicBezTo>
                  <a:cubicBezTo>
                    <a:pt x="95" y="570"/>
                    <a:pt x="127" y="760"/>
                    <a:pt x="222" y="1109"/>
                  </a:cubicBezTo>
                  <a:cubicBezTo>
                    <a:pt x="254" y="1235"/>
                    <a:pt x="570" y="1330"/>
                    <a:pt x="919" y="1330"/>
                  </a:cubicBezTo>
                  <a:lnTo>
                    <a:pt x="3579" y="1330"/>
                  </a:lnTo>
                  <a:cubicBezTo>
                    <a:pt x="3927" y="1330"/>
                    <a:pt x="4212" y="1235"/>
                    <a:pt x="4180" y="1109"/>
                  </a:cubicBezTo>
                  <a:cubicBezTo>
                    <a:pt x="4085" y="760"/>
                    <a:pt x="4022" y="570"/>
                    <a:pt x="3927" y="222"/>
                  </a:cubicBezTo>
                  <a:cubicBezTo>
                    <a:pt x="3895" y="95"/>
                    <a:pt x="3547" y="0"/>
                    <a:pt x="319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4"/>
            <p:cNvSpPr/>
            <p:nvPr/>
          </p:nvSpPr>
          <p:spPr>
            <a:xfrm>
              <a:off x="5056142" y="3214502"/>
              <a:ext cx="114744" cy="35451"/>
            </a:xfrm>
            <a:custGeom>
              <a:avLst/>
              <a:gdLst/>
              <a:ahLst/>
              <a:cxnLst/>
              <a:rect l="l" t="t" r="r" b="b"/>
              <a:pathLst>
                <a:path w="4308" h="1331" extrusionOk="0">
                  <a:moveTo>
                    <a:pt x="634" y="0"/>
                  </a:moveTo>
                  <a:cubicBezTo>
                    <a:pt x="254" y="0"/>
                    <a:pt x="1" y="95"/>
                    <a:pt x="33" y="222"/>
                  </a:cubicBezTo>
                  <a:cubicBezTo>
                    <a:pt x="159" y="570"/>
                    <a:pt x="191" y="760"/>
                    <a:pt x="318" y="1109"/>
                  </a:cubicBezTo>
                  <a:cubicBezTo>
                    <a:pt x="349" y="1235"/>
                    <a:pt x="666" y="1330"/>
                    <a:pt x="1046" y="1330"/>
                  </a:cubicBezTo>
                  <a:lnTo>
                    <a:pt x="3674" y="1330"/>
                  </a:lnTo>
                  <a:cubicBezTo>
                    <a:pt x="4054" y="1330"/>
                    <a:pt x="4308" y="1235"/>
                    <a:pt x="4276" y="1109"/>
                  </a:cubicBezTo>
                  <a:cubicBezTo>
                    <a:pt x="4150" y="760"/>
                    <a:pt x="4086" y="570"/>
                    <a:pt x="3959" y="222"/>
                  </a:cubicBezTo>
                  <a:cubicBezTo>
                    <a:pt x="3896" y="95"/>
                    <a:pt x="3579" y="0"/>
                    <a:pt x="323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4"/>
            <p:cNvSpPr/>
            <p:nvPr/>
          </p:nvSpPr>
          <p:spPr>
            <a:xfrm>
              <a:off x="5177624" y="3214502"/>
              <a:ext cx="310431" cy="35451"/>
            </a:xfrm>
            <a:custGeom>
              <a:avLst/>
              <a:gdLst/>
              <a:ahLst/>
              <a:cxnLst/>
              <a:rect l="l" t="t" r="r" b="b"/>
              <a:pathLst>
                <a:path w="11655" h="1331" extrusionOk="0">
                  <a:moveTo>
                    <a:pt x="602" y="0"/>
                  </a:moveTo>
                  <a:cubicBezTo>
                    <a:pt x="254" y="0"/>
                    <a:pt x="0" y="95"/>
                    <a:pt x="32" y="222"/>
                  </a:cubicBezTo>
                  <a:cubicBezTo>
                    <a:pt x="159" y="570"/>
                    <a:pt x="222" y="760"/>
                    <a:pt x="380" y="1109"/>
                  </a:cubicBezTo>
                  <a:cubicBezTo>
                    <a:pt x="412" y="1235"/>
                    <a:pt x="760" y="1330"/>
                    <a:pt x="1109" y="1330"/>
                  </a:cubicBezTo>
                  <a:lnTo>
                    <a:pt x="11053" y="1330"/>
                  </a:lnTo>
                  <a:cubicBezTo>
                    <a:pt x="11401" y="1330"/>
                    <a:pt x="11654" y="1235"/>
                    <a:pt x="11591" y="1109"/>
                  </a:cubicBezTo>
                  <a:cubicBezTo>
                    <a:pt x="11401" y="760"/>
                    <a:pt x="11306" y="570"/>
                    <a:pt x="11084" y="222"/>
                  </a:cubicBezTo>
                  <a:cubicBezTo>
                    <a:pt x="11021" y="95"/>
                    <a:pt x="10673" y="0"/>
                    <a:pt x="1032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4"/>
            <p:cNvSpPr/>
            <p:nvPr/>
          </p:nvSpPr>
          <p:spPr>
            <a:xfrm>
              <a:off x="3633167" y="3255839"/>
              <a:ext cx="123160" cy="35451"/>
            </a:xfrm>
            <a:custGeom>
              <a:avLst/>
              <a:gdLst/>
              <a:ahLst/>
              <a:cxnLst/>
              <a:rect l="l" t="t" r="r" b="b"/>
              <a:pathLst>
                <a:path w="4624" h="1331" extrusionOk="0">
                  <a:moveTo>
                    <a:pt x="1330" y="0"/>
                  </a:moveTo>
                  <a:cubicBezTo>
                    <a:pt x="982" y="0"/>
                    <a:pt x="634" y="95"/>
                    <a:pt x="539" y="222"/>
                  </a:cubicBezTo>
                  <a:cubicBezTo>
                    <a:pt x="348" y="570"/>
                    <a:pt x="253" y="760"/>
                    <a:pt x="63" y="1109"/>
                  </a:cubicBezTo>
                  <a:cubicBezTo>
                    <a:pt x="0" y="1235"/>
                    <a:pt x="253" y="1330"/>
                    <a:pt x="634" y="1330"/>
                  </a:cubicBezTo>
                  <a:lnTo>
                    <a:pt x="3325" y="1330"/>
                  </a:lnTo>
                  <a:cubicBezTo>
                    <a:pt x="3705" y="1330"/>
                    <a:pt x="4054" y="1235"/>
                    <a:pt x="4117" y="1109"/>
                  </a:cubicBezTo>
                  <a:cubicBezTo>
                    <a:pt x="4307" y="760"/>
                    <a:pt x="4402" y="570"/>
                    <a:pt x="4560" y="222"/>
                  </a:cubicBezTo>
                  <a:cubicBezTo>
                    <a:pt x="4624" y="95"/>
                    <a:pt x="4370" y="0"/>
                    <a:pt x="3990"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4"/>
            <p:cNvSpPr/>
            <p:nvPr/>
          </p:nvSpPr>
          <p:spPr>
            <a:xfrm>
              <a:off x="3759684" y="3255839"/>
              <a:ext cx="120657" cy="35451"/>
            </a:xfrm>
            <a:custGeom>
              <a:avLst/>
              <a:gdLst/>
              <a:ahLst/>
              <a:cxnLst/>
              <a:rect l="l" t="t" r="r" b="b"/>
              <a:pathLst>
                <a:path w="4530" h="1331" extrusionOk="0">
                  <a:moveTo>
                    <a:pt x="1236" y="0"/>
                  </a:moveTo>
                  <a:cubicBezTo>
                    <a:pt x="887" y="0"/>
                    <a:pt x="539" y="95"/>
                    <a:pt x="476" y="222"/>
                  </a:cubicBezTo>
                  <a:cubicBezTo>
                    <a:pt x="317" y="570"/>
                    <a:pt x="222" y="760"/>
                    <a:pt x="64" y="1109"/>
                  </a:cubicBezTo>
                  <a:cubicBezTo>
                    <a:pt x="0" y="1235"/>
                    <a:pt x="254" y="1330"/>
                    <a:pt x="634" y="1330"/>
                  </a:cubicBezTo>
                  <a:lnTo>
                    <a:pt x="3357" y="1330"/>
                  </a:lnTo>
                  <a:cubicBezTo>
                    <a:pt x="3706" y="1330"/>
                    <a:pt x="4054" y="1235"/>
                    <a:pt x="4117" y="1109"/>
                  </a:cubicBezTo>
                  <a:cubicBezTo>
                    <a:pt x="4276" y="760"/>
                    <a:pt x="4339" y="570"/>
                    <a:pt x="4498" y="222"/>
                  </a:cubicBezTo>
                  <a:cubicBezTo>
                    <a:pt x="4529" y="95"/>
                    <a:pt x="4276" y="0"/>
                    <a:pt x="389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4"/>
            <p:cNvSpPr/>
            <p:nvPr/>
          </p:nvSpPr>
          <p:spPr>
            <a:xfrm>
              <a:off x="3886200" y="3255839"/>
              <a:ext cx="118126" cy="35451"/>
            </a:xfrm>
            <a:custGeom>
              <a:avLst/>
              <a:gdLst/>
              <a:ahLst/>
              <a:cxnLst/>
              <a:rect l="l" t="t" r="r" b="b"/>
              <a:pathLst>
                <a:path w="4435" h="1331" extrusionOk="0">
                  <a:moveTo>
                    <a:pt x="1141" y="0"/>
                  </a:moveTo>
                  <a:cubicBezTo>
                    <a:pt x="793" y="0"/>
                    <a:pt x="444" y="95"/>
                    <a:pt x="381" y="222"/>
                  </a:cubicBezTo>
                  <a:cubicBezTo>
                    <a:pt x="254" y="570"/>
                    <a:pt x="191" y="760"/>
                    <a:pt x="33" y="1109"/>
                  </a:cubicBezTo>
                  <a:cubicBezTo>
                    <a:pt x="1" y="1235"/>
                    <a:pt x="254" y="1330"/>
                    <a:pt x="634" y="1330"/>
                  </a:cubicBezTo>
                  <a:lnTo>
                    <a:pt x="3358" y="1330"/>
                  </a:lnTo>
                  <a:cubicBezTo>
                    <a:pt x="3706" y="1330"/>
                    <a:pt x="4054" y="1235"/>
                    <a:pt x="4086" y="1109"/>
                  </a:cubicBezTo>
                  <a:cubicBezTo>
                    <a:pt x="4213" y="760"/>
                    <a:pt x="4276" y="570"/>
                    <a:pt x="4403" y="222"/>
                  </a:cubicBezTo>
                  <a:cubicBezTo>
                    <a:pt x="4435" y="95"/>
                    <a:pt x="4181" y="0"/>
                    <a:pt x="380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4"/>
            <p:cNvSpPr/>
            <p:nvPr/>
          </p:nvSpPr>
          <p:spPr>
            <a:xfrm>
              <a:off x="4012743" y="3255839"/>
              <a:ext cx="186445" cy="35451"/>
            </a:xfrm>
            <a:custGeom>
              <a:avLst/>
              <a:gdLst/>
              <a:ahLst/>
              <a:cxnLst/>
              <a:rect l="l" t="t" r="r" b="b"/>
              <a:pathLst>
                <a:path w="7000" h="1331" extrusionOk="0">
                  <a:moveTo>
                    <a:pt x="1045" y="0"/>
                  </a:moveTo>
                  <a:cubicBezTo>
                    <a:pt x="697" y="0"/>
                    <a:pt x="349" y="95"/>
                    <a:pt x="317" y="222"/>
                  </a:cubicBezTo>
                  <a:cubicBezTo>
                    <a:pt x="190" y="570"/>
                    <a:pt x="159" y="760"/>
                    <a:pt x="32" y="1109"/>
                  </a:cubicBezTo>
                  <a:cubicBezTo>
                    <a:pt x="0" y="1235"/>
                    <a:pt x="254" y="1330"/>
                    <a:pt x="634" y="1330"/>
                  </a:cubicBezTo>
                  <a:lnTo>
                    <a:pt x="6049" y="1330"/>
                  </a:lnTo>
                  <a:cubicBezTo>
                    <a:pt x="6429" y="1330"/>
                    <a:pt x="6746" y="1235"/>
                    <a:pt x="6777" y="1109"/>
                  </a:cubicBezTo>
                  <a:cubicBezTo>
                    <a:pt x="6872" y="760"/>
                    <a:pt x="6904" y="570"/>
                    <a:pt x="6999" y="222"/>
                  </a:cubicBezTo>
                  <a:cubicBezTo>
                    <a:pt x="6999" y="95"/>
                    <a:pt x="6746" y="0"/>
                    <a:pt x="636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4"/>
            <p:cNvSpPr/>
            <p:nvPr/>
          </p:nvSpPr>
          <p:spPr>
            <a:xfrm>
              <a:off x="4210960" y="3255839"/>
              <a:ext cx="722075" cy="35451"/>
            </a:xfrm>
            <a:custGeom>
              <a:avLst/>
              <a:gdLst/>
              <a:ahLst/>
              <a:cxnLst/>
              <a:rect l="l" t="t" r="r" b="b"/>
              <a:pathLst>
                <a:path w="27110" h="1331" extrusionOk="0">
                  <a:moveTo>
                    <a:pt x="919" y="0"/>
                  </a:moveTo>
                  <a:cubicBezTo>
                    <a:pt x="570" y="0"/>
                    <a:pt x="254" y="95"/>
                    <a:pt x="222" y="222"/>
                  </a:cubicBezTo>
                  <a:cubicBezTo>
                    <a:pt x="127" y="570"/>
                    <a:pt x="95" y="760"/>
                    <a:pt x="32" y="1109"/>
                  </a:cubicBezTo>
                  <a:cubicBezTo>
                    <a:pt x="0" y="1235"/>
                    <a:pt x="285" y="1330"/>
                    <a:pt x="666" y="1330"/>
                  </a:cubicBezTo>
                  <a:lnTo>
                    <a:pt x="26444" y="1330"/>
                  </a:lnTo>
                  <a:cubicBezTo>
                    <a:pt x="26824" y="1330"/>
                    <a:pt x="27109" y="1235"/>
                    <a:pt x="27078" y="1109"/>
                  </a:cubicBezTo>
                  <a:cubicBezTo>
                    <a:pt x="27014" y="760"/>
                    <a:pt x="26982" y="570"/>
                    <a:pt x="26887" y="222"/>
                  </a:cubicBezTo>
                  <a:cubicBezTo>
                    <a:pt x="26887" y="95"/>
                    <a:pt x="26571" y="0"/>
                    <a:pt x="2619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4"/>
            <p:cNvSpPr/>
            <p:nvPr/>
          </p:nvSpPr>
          <p:spPr>
            <a:xfrm>
              <a:off x="4944808" y="3255839"/>
              <a:ext cx="114744" cy="35451"/>
            </a:xfrm>
            <a:custGeom>
              <a:avLst/>
              <a:gdLst/>
              <a:ahLst/>
              <a:cxnLst/>
              <a:rect l="l" t="t" r="r" b="b"/>
              <a:pathLst>
                <a:path w="4308" h="1331" extrusionOk="0">
                  <a:moveTo>
                    <a:pt x="634" y="0"/>
                  </a:moveTo>
                  <a:cubicBezTo>
                    <a:pt x="254" y="0"/>
                    <a:pt x="1" y="95"/>
                    <a:pt x="1" y="222"/>
                  </a:cubicBezTo>
                  <a:cubicBezTo>
                    <a:pt x="96" y="570"/>
                    <a:pt x="127" y="760"/>
                    <a:pt x="222" y="1109"/>
                  </a:cubicBezTo>
                  <a:cubicBezTo>
                    <a:pt x="254" y="1235"/>
                    <a:pt x="571" y="1330"/>
                    <a:pt x="951" y="1330"/>
                  </a:cubicBezTo>
                  <a:lnTo>
                    <a:pt x="3642" y="1330"/>
                  </a:lnTo>
                  <a:cubicBezTo>
                    <a:pt x="4023" y="1330"/>
                    <a:pt x="4308" y="1235"/>
                    <a:pt x="4276" y="1109"/>
                  </a:cubicBezTo>
                  <a:cubicBezTo>
                    <a:pt x="4181" y="760"/>
                    <a:pt x="4118" y="570"/>
                    <a:pt x="4023" y="222"/>
                  </a:cubicBezTo>
                  <a:cubicBezTo>
                    <a:pt x="3991" y="95"/>
                    <a:pt x="3642" y="0"/>
                    <a:pt x="329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4"/>
            <p:cNvSpPr/>
            <p:nvPr/>
          </p:nvSpPr>
          <p:spPr>
            <a:xfrm>
              <a:off x="5068794" y="3255839"/>
              <a:ext cx="117274" cy="35451"/>
            </a:xfrm>
            <a:custGeom>
              <a:avLst/>
              <a:gdLst/>
              <a:ahLst/>
              <a:cxnLst/>
              <a:rect l="l" t="t" r="r" b="b"/>
              <a:pathLst>
                <a:path w="4403" h="1331" extrusionOk="0">
                  <a:moveTo>
                    <a:pt x="634" y="0"/>
                  </a:moveTo>
                  <a:cubicBezTo>
                    <a:pt x="254" y="0"/>
                    <a:pt x="1" y="95"/>
                    <a:pt x="33" y="222"/>
                  </a:cubicBezTo>
                  <a:cubicBezTo>
                    <a:pt x="128" y="570"/>
                    <a:pt x="191" y="760"/>
                    <a:pt x="286" y="1109"/>
                  </a:cubicBezTo>
                  <a:cubicBezTo>
                    <a:pt x="318" y="1235"/>
                    <a:pt x="666" y="1330"/>
                    <a:pt x="1046" y="1330"/>
                  </a:cubicBezTo>
                  <a:lnTo>
                    <a:pt x="3770" y="1330"/>
                  </a:lnTo>
                  <a:cubicBezTo>
                    <a:pt x="4118" y="1330"/>
                    <a:pt x="4403" y="1235"/>
                    <a:pt x="4340" y="1109"/>
                  </a:cubicBezTo>
                  <a:cubicBezTo>
                    <a:pt x="4213" y="760"/>
                    <a:pt x="4150" y="570"/>
                    <a:pt x="4023" y="222"/>
                  </a:cubicBezTo>
                  <a:cubicBezTo>
                    <a:pt x="3991" y="95"/>
                    <a:pt x="3643" y="0"/>
                    <a:pt x="329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4"/>
            <p:cNvSpPr/>
            <p:nvPr/>
          </p:nvSpPr>
          <p:spPr>
            <a:xfrm>
              <a:off x="5192806" y="3255839"/>
              <a:ext cx="101240" cy="35451"/>
            </a:xfrm>
            <a:custGeom>
              <a:avLst/>
              <a:gdLst/>
              <a:ahLst/>
              <a:cxnLst/>
              <a:rect l="l" t="t" r="r" b="b"/>
              <a:pathLst>
                <a:path w="3801" h="1331" extrusionOk="0">
                  <a:moveTo>
                    <a:pt x="634" y="0"/>
                  </a:moveTo>
                  <a:cubicBezTo>
                    <a:pt x="254" y="0"/>
                    <a:pt x="0" y="95"/>
                    <a:pt x="32" y="222"/>
                  </a:cubicBezTo>
                  <a:cubicBezTo>
                    <a:pt x="190" y="570"/>
                    <a:pt x="254" y="760"/>
                    <a:pt x="380" y="1109"/>
                  </a:cubicBezTo>
                  <a:cubicBezTo>
                    <a:pt x="412" y="1235"/>
                    <a:pt x="760" y="1330"/>
                    <a:pt x="1140" y="1330"/>
                  </a:cubicBezTo>
                  <a:lnTo>
                    <a:pt x="3167" y="1330"/>
                  </a:lnTo>
                  <a:cubicBezTo>
                    <a:pt x="3547" y="1330"/>
                    <a:pt x="3801" y="1235"/>
                    <a:pt x="3769" y="1109"/>
                  </a:cubicBezTo>
                  <a:cubicBezTo>
                    <a:pt x="3611" y="760"/>
                    <a:pt x="3547" y="570"/>
                    <a:pt x="3389" y="222"/>
                  </a:cubicBezTo>
                  <a:cubicBezTo>
                    <a:pt x="3325" y="95"/>
                    <a:pt x="2977" y="0"/>
                    <a:pt x="262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4"/>
            <p:cNvSpPr/>
            <p:nvPr/>
          </p:nvSpPr>
          <p:spPr>
            <a:xfrm>
              <a:off x="5405354" y="3255839"/>
              <a:ext cx="105475" cy="35451"/>
            </a:xfrm>
            <a:custGeom>
              <a:avLst/>
              <a:gdLst/>
              <a:ahLst/>
              <a:cxnLst/>
              <a:rect l="l" t="t" r="r" b="b"/>
              <a:pathLst>
                <a:path w="3960" h="1331" extrusionOk="0">
                  <a:moveTo>
                    <a:pt x="634" y="0"/>
                  </a:moveTo>
                  <a:cubicBezTo>
                    <a:pt x="254" y="0"/>
                    <a:pt x="1" y="95"/>
                    <a:pt x="64" y="222"/>
                  </a:cubicBezTo>
                  <a:cubicBezTo>
                    <a:pt x="254" y="570"/>
                    <a:pt x="349" y="760"/>
                    <a:pt x="508" y="1109"/>
                  </a:cubicBezTo>
                  <a:cubicBezTo>
                    <a:pt x="571" y="1235"/>
                    <a:pt x="919" y="1330"/>
                    <a:pt x="1299" y="1330"/>
                  </a:cubicBezTo>
                  <a:lnTo>
                    <a:pt x="3326" y="1330"/>
                  </a:lnTo>
                  <a:cubicBezTo>
                    <a:pt x="3706" y="1330"/>
                    <a:pt x="3959" y="1235"/>
                    <a:pt x="3896" y="1109"/>
                  </a:cubicBezTo>
                  <a:cubicBezTo>
                    <a:pt x="3706" y="760"/>
                    <a:pt x="3611" y="570"/>
                    <a:pt x="3421" y="222"/>
                  </a:cubicBezTo>
                  <a:cubicBezTo>
                    <a:pt x="3326" y="95"/>
                    <a:pt x="2978" y="0"/>
                    <a:pt x="262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4"/>
            <p:cNvSpPr/>
            <p:nvPr/>
          </p:nvSpPr>
          <p:spPr>
            <a:xfrm>
              <a:off x="5299080" y="3255839"/>
              <a:ext cx="93649" cy="15209"/>
            </a:xfrm>
            <a:custGeom>
              <a:avLst/>
              <a:gdLst/>
              <a:ahLst/>
              <a:cxnLst/>
              <a:rect l="l" t="t" r="r" b="b"/>
              <a:pathLst>
                <a:path w="3516" h="571" extrusionOk="0">
                  <a:moveTo>
                    <a:pt x="634" y="0"/>
                  </a:moveTo>
                  <a:cubicBezTo>
                    <a:pt x="254" y="0"/>
                    <a:pt x="1" y="95"/>
                    <a:pt x="64" y="222"/>
                  </a:cubicBezTo>
                  <a:cubicBezTo>
                    <a:pt x="64" y="253"/>
                    <a:pt x="96" y="285"/>
                    <a:pt x="96" y="348"/>
                  </a:cubicBezTo>
                  <a:cubicBezTo>
                    <a:pt x="159" y="443"/>
                    <a:pt x="507" y="570"/>
                    <a:pt x="887" y="570"/>
                  </a:cubicBezTo>
                  <a:lnTo>
                    <a:pt x="2882" y="570"/>
                  </a:lnTo>
                  <a:cubicBezTo>
                    <a:pt x="3262" y="570"/>
                    <a:pt x="3516" y="443"/>
                    <a:pt x="3452" y="348"/>
                  </a:cubicBezTo>
                  <a:cubicBezTo>
                    <a:pt x="3421" y="285"/>
                    <a:pt x="3421" y="253"/>
                    <a:pt x="3389" y="222"/>
                  </a:cubicBezTo>
                  <a:cubicBezTo>
                    <a:pt x="3326" y="95"/>
                    <a:pt x="2977" y="0"/>
                    <a:pt x="262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4"/>
            <p:cNvSpPr/>
            <p:nvPr/>
          </p:nvSpPr>
          <p:spPr>
            <a:xfrm>
              <a:off x="5308349" y="3276082"/>
              <a:ext cx="94501" cy="15209"/>
            </a:xfrm>
            <a:custGeom>
              <a:avLst/>
              <a:gdLst/>
              <a:ahLst/>
              <a:cxnLst/>
              <a:rect l="l" t="t" r="r" b="b"/>
              <a:pathLst>
                <a:path w="3548" h="571" extrusionOk="0">
                  <a:moveTo>
                    <a:pt x="634" y="0"/>
                  </a:moveTo>
                  <a:cubicBezTo>
                    <a:pt x="254" y="0"/>
                    <a:pt x="1" y="127"/>
                    <a:pt x="33" y="222"/>
                  </a:cubicBezTo>
                  <a:cubicBezTo>
                    <a:pt x="64" y="285"/>
                    <a:pt x="64" y="285"/>
                    <a:pt x="96" y="349"/>
                  </a:cubicBezTo>
                  <a:cubicBezTo>
                    <a:pt x="159" y="475"/>
                    <a:pt x="508" y="570"/>
                    <a:pt x="856" y="570"/>
                  </a:cubicBezTo>
                  <a:lnTo>
                    <a:pt x="2914" y="570"/>
                  </a:lnTo>
                  <a:cubicBezTo>
                    <a:pt x="3294" y="570"/>
                    <a:pt x="3548" y="475"/>
                    <a:pt x="3485" y="349"/>
                  </a:cubicBezTo>
                  <a:cubicBezTo>
                    <a:pt x="3453" y="285"/>
                    <a:pt x="3453" y="285"/>
                    <a:pt x="3421" y="222"/>
                  </a:cubicBezTo>
                  <a:cubicBezTo>
                    <a:pt x="3358" y="127"/>
                    <a:pt x="3009" y="0"/>
                    <a:pt x="262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4"/>
            <p:cNvSpPr/>
            <p:nvPr/>
          </p:nvSpPr>
          <p:spPr>
            <a:xfrm>
              <a:off x="4178066" y="3308976"/>
              <a:ext cx="787863" cy="134986"/>
            </a:xfrm>
            <a:custGeom>
              <a:avLst/>
              <a:gdLst/>
              <a:ahLst/>
              <a:cxnLst/>
              <a:rect l="l" t="t" r="r" b="b"/>
              <a:pathLst>
                <a:path w="29580" h="5068" extrusionOk="0">
                  <a:moveTo>
                    <a:pt x="1425" y="0"/>
                  </a:moveTo>
                  <a:cubicBezTo>
                    <a:pt x="1235" y="0"/>
                    <a:pt x="1045" y="32"/>
                    <a:pt x="1045" y="95"/>
                  </a:cubicBezTo>
                  <a:cubicBezTo>
                    <a:pt x="634" y="2059"/>
                    <a:pt x="412" y="3009"/>
                    <a:pt x="0" y="4941"/>
                  </a:cubicBezTo>
                  <a:cubicBezTo>
                    <a:pt x="0" y="5004"/>
                    <a:pt x="159" y="5067"/>
                    <a:pt x="349" y="5067"/>
                  </a:cubicBezTo>
                  <a:lnTo>
                    <a:pt x="29231" y="5067"/>
                  </a:lnTo>
                  <a:cubicBezTo>
                    <a:pt x="29421" y="5067"/>
                    <a:pt x="29579" y="5004"/>
                    <a:pt x="29579" y="4941"/>
                  </a:cubicBezTo>
                  <a:cubicBezTo>
                    <a:pt x="29168" y="3009"/>
                    <a:pt x="28946" y="2059"/>
                    <a:pt x="28534" y="95"/>
                  </a:cubicBezTo>
                  <a:cubicBezTo>
                    <a:pt x="28534" y="32"/>
                    <a:pt x="28376" y="0"/>
                    <a:pt x="2815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4"/>
            <p:cNvSpPr/>
            <p:nvPr/>
          </p:nvSpPr>
          <p:spPr>
            <a:xfrm>
              <a:off x="3669418" y="1926460"/>
              <a:ext cx="1805134" cy="1008028"/>
            </a:xfrm>
            <a:custGeom>
              <a:avLst/>
              <a:gdLst/>
              <a:ahLst/>
              <a:cxnLst/>
              <a:rect l="l" t="t" r="r" b="b"/>
              <a:pathLst>
                <a:path w="67773" h="37846" extrusionOk="0">
                  <a:moveTo>
                    <a:pt x="1711" y="1"/>
                  </a:moveTo>
                  <a:cubicBezTo>
                    <a:pt x="793" y="1"/>
                    <a:pt x="1" y="761"/>
                    <a:pt x="1" y="1711"/>
                  </a:cubicBezTo>
                  <a:lnTo>
                    <a:pt x="1" y="36167"/>
                  </a:lnTo>
                  <a:cubicBezTo>
                    <a:pt x="1" y="37085"/>
                    <a:pt x="793" y="37845"/>
                    <a:pt x="1711" y="37845"/>
                  </a:cubicBezTo>
                  <a:lnTo>
                    <a:pt x="66063" y="37845"/>
                  </a:lnTo>
                  <a:cubicBezTo>
                    <a:pt x="66981" y="37845"/>
                    <a:pt x="67773" y="37085"/>
                    <a:pt x="67773" y="36167"/>
                  </a:cubicBezTo>
                  <a:lnTo>
                    <a:pt x="67773" y="1711"/>
                  </a:lnTo>
                  <a:cubicBezTo>
                    <a:pt x="67773" y="761"/>
                    <a:pt x="67013" y="1"/>
                    <a:pt x="660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CFF3BF19-F769-7E7A-D644-B16DA3BC3F11}"/>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885421" y="1950953"/>
            <a:ext cx="1301898" cy="977175"/>
          </a:xfrm>
          <a:prstGeom prst="rect">
            <a:avLst/>
          </a:prstGeom>
        </p:spPr>
      </p:pic>
      <p:sp>
        <p:nvSpPr>
          <p:cNvPr id="4" name="Google Shape;1543;p18">
            <a:extLst>
              <a:ext uri="{FF2B5EF4-FFF2-40B4-BE49-F238E27FC236}">
                <a16:creationId xmlns:a16="http://schemas.microsoft.com/office/drawing/2014/main" id="{F29D944C-4B37-ED33-2164-E964272A6F2B}"/>
              </a:ext>
            </a:extLst>
          </p:cNvPr>
          <p:cNvSpPr txBox="1"/>
          <p:nvPr/>
        </p:nvSpPr>
        <p:spPr>
          <a:xfrm>
            <a:off x="6495204" y="1895803"/>
            <a:ext cx="2120405" cy="167686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nn-NO" sz="1600" b="1" dirty="0">
                <a:solidFill>
                  <a:schemeClr val="accent4"/>
                </a:solidFill>
                <a:latin typeface="Fira Sans"/>
                <a:ea typeface="Fira Sans"/>
                <a:cs typeface="Fira Sans"/>
                <a:sym typeface="Fira Sans"/>
              </a:rPr>
              <a:t>Privasi</a:t>
            </a:r>
          </a:p>
          <a:p>
            <a:pPr marL="0" lvl="0" indent="0" algn="ctr" rtl="0">
              <a:spcBef>
                <a:spcPts val="0"/>
              </a:spcBef>
              <a:spcAft>
                <a:spcPts val="0"/>
              </a:spcAft>
              <a:buNone/>
            </a:pPr>
            <a:r>
              <a:rPr lang="nn-NO" dirty="0">
                <a:solidFill>
                  <a:srgbClr val="212832"/>
                </a:solidFill>
                <a:latin typeface="Fira Sans"/>
                <a:ea typeface="Fira Sans"/>
                <a:cs typeface="Fira Sans"/>
                <a:sym typeface="Fira Sans"/>
              </a:rPr>
              <a:t>Microsoft memiliki kebijakan privasi yang ketat, dan Anda dapat mengontrol apa yang dikumpulkan oleh aplikasi ini.</a:t>
            </a:r>
            <a:endParaRPr lang="en-US" dirty="0">
              <a:solidFill>
                <a:srgbClr val="212832"/>
              </a:solidFill>
              <a:latin typeface="Fira Sans"/>
              <a:ea typeface="Fira Sans"/>
              <a:cs typeface="Fira Sans"/>
              <a:sym typeface="Fira Sans"/>
            </a:endParaRPr>
          </a:p>
        </p:txBody>
      </p:sp>
      <p:sp>
        <p:nvSpPr>
          <p:cNvPr id="5" name="Google Shape;1543;p18">
            <a:extLst>
              <a:ext uri="{FF2B5EF4-FFF2-40B4-BE49-F238E27FC236}">
                <a16:creationId xmlns:a16="http://schemas.microsoft.com/office/drawing/2014/main" id="{AD86FBBE-841C-7B28-951B-A00460822B6B}"/>
              </a:ext>
            </a:extLst>
          </p:cNvPr>
          <p:cNvSpPr txBox="1"/>
          <p:nvPr/>
        </p:nvSpPr>
        <p:spPr>
          <a:xfrm>
            <a:off x="438070" y="1950953"/>
            <a:ext cx="2151672" cy="167471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nn-NO" sz="1600" b="1" dirty="0">
                <a:solidFill>
                  <a:srgbClr val="2A4762"/>
                </a:solidFill>
                <a:latin typeface="Fira Sans"/>
                <a:ea typeface="Fira Sans"/>
                <a:cs typeface="Fira Sans"/>
                <a:sym typeface="Fira Sans"/>
              </a:rPr>
              <a:t>Keamanan</a:t>
            </a:r>
          </a:p>
          <a:p>
            <a:pPr marL="0" lvl="0" indent="0" algn="ctr" rtl="0">
              <a:spcBef>
                <a:spcPts val="0"/>
              </a:spcBef>
              <a:spcAft>
                <a:spcPts val="0"/>
              </a:spcAft>
              <a:buNone/>
            </a:pPr>
            <a:r>
              <a:rPr lang="nn-NO" dirty="0">
                <a:solidFill>
                  <a:srgbClr val="212832"/>
                </a:solidFill>
                <a:latin typeface="Fira Sans"/>
                <a:ea typeface="Fira Sans"/>
                <a:cs typeface="Fira Sans"/>
                <a:sym typeface="Fira Sans"/>
              </a:rPr>
              <a:t>Visual Studio Code memiliki keamanan yang kuat, tetapi Anda harus tetap berhati-hati dengan ekstensi yang Anda instal.</a:t>
            </a:r>
            <a:endParaRPr lang="en-US" dirty="0">
              <a:solidFill>
                <a:srgbClr val="212832"/>
              </a:solidFill>
              <a:latin typeface="Fira Sans"/>
              <a:ea typeface="Fira Sans"/>
              <a:cs typeface="Fira Sans"/>
              <a:sym typeface="Fira Sa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6" name="Google Shape;176;p14"/>
          <p:cNvSpPr txBox="1"/>
          <p:nvPr/>
        </p:nvSpPr>
        <p:spPr>
          <a:xfrm>
            <a:off x="979887" y="242450"/>
            <a:ext cx="7184226" cy="48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b="1" i="0" dirty="0">
                <a:solidFill>
                  <a:srgbClr val="2A4762"/>
                </a:solidFill>
                <a:effectLst/>
                <a:latin typeface="Fira Sans Medium" panose="020B0603050000020004" pitchFamily="34" charset="0"/>
              </a:rPr>
              <a:t>Integrasi dan </a:t>
            </a:r>
            <a:r>
              <a:rPr lang="en-US" sz="3600" b="1" i="0" dirty="0" err="1">
                <a:solidFill>
                  <a:srgbClr val="2A4762"/>
                </a:solidFill>
                <a:effectLst/>
                <a:latin typeface="Fira Sans Medium" panose="020B0603050000020004" pitchFamily="34" charset="0"/>
              </a:rPr>
              <a:t>Kompatibilitas</a:t>
            </a:r>
            <a:endParaRPr sz="2000" dirty="0">
              <a:solidFill>
                <a:srgbClr val="2A4762"/>
              </a:solidFill>
              <a:latin typeface="Fira Sans Medium" panose="020B0603050000020004" pitchFamily="34" charset="0"/>
              <a:ea typeface="Fira Sans Medium"/>
              <a:cs typeface="Fira Sans Medium"/>
              <a:sym typeface="Fira Sans Medium"/>
            </a:endParaRPr>
          </a:p>
        </p:txBody>
      </p:sp>
      <p:sp>
        <p:nvSpPr>
          <p:cNvPr id="222" name="Google Shape;222;p14"/>
          <p:cNvSpPr/>
          <p:nvPr/>
        </p:nvSpPr>
        <p:spPr>
          <a:xfrm>
            <a:off x="2942335" y="1403508"/>
            <a:ext cx="3260177" cy="2951424"/>
          </a:xfrm>
          <a:custGeom>
            <a:avLst/>
            <a:gdLst/>
            <a:ahLst/>
            <a:cxnLst/>
            <a:rect l="l" t="t" r="r" b="b"/>
            <a:pathLst>
              <a:path w="122402" h="110810" fill="none" extrusionOk="0">
                <a:moveTo>
                  <a:pt x="25335" y="0"/>
                </a:moveTo>
                <a:cubicBezTo>
                  <a:pt x="10008" y="11148"/>
                  <a:pt x="0" y="29199"/>
                  <a:pt x="0" y="49594"/>
                </a:cubicBezTo>
                <a:cubicBezTo>
                  <a:pt x="0" y="83416"/>
                  <a:pt x="27394" y="110810"/>
                  <a:pt x="61185" y="110810"/>
                </a:cubicBezTo>
                <a:cubicBezTo>
                  <a:pt x="95007" y="110810"/>
                  <a:pt x="122401" y="83416"/>
                  <a:pt x="122401" y="49594"/>
                </a:cubicBezTo>
                <a:cubicBezTo>
                  <a:pt x="122401" y="29199"/>
                  <a:pt x="112394" y="11116"/>
                  <a:pt x="97034" y="0"/>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4"/>
          <p:cNvSpPr/>
          <p:nvPr/>
        </p:nvSpPr>
        <p:spPr>
          <a:xfrm>
            <a:off x="6195721" y="2828161"/>
            <a:ext cx="127395" cy="27"/>
          </a:xfrm>
          <a:custGeom>
            <a:avLst/>
            <a:gdLst/>
            <a:ahLst/>
            <a:cxnLst/>
            <a:rect l="l" t="t" r="r" b="b"/>
            <a:pathLst>
              <a:path w="4783" h="1" fill="none" extrusionOk="0">
                <a:moveTo>
                  <a:pt x="4783" y="1"/>
                </a:moveTo>
                <a:lnTo>
                  <a:pt x="1" y="1"/>
                </a:ln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1">
            <a:extLst>
              <a:ext uri="{FF2B5EF4-FFF2-40B4-BE49-F238E27FC236}">
                <a16:creationId xmlns:a16="http://schemas.microsoft.com/office/drawing/2014/main" id="{DB89243F-15B9-C178-B7D0-6D10FEA1EFE8}"/>
              </a:ext>
            </a:extLst>
          </p:cNvPr>
          <p:cNvGrpSpPr/>
          <p:nvPr/>
        </p:nvGrpSpPr>
        <p:grpSpPr>
          <a:xfrm>
            <a:off x="3331180" y="1880914"/>
            <a:ext cx="2481610" cy="1645696"/>
            <a:chOff x="3331180" y="1880914"/>
            <a:chExt cx="2481610" cy="1645696"/>
          </a:xfrm>
        </p:grpSpPr>
        <p:sp>
          <p:nvSpPr>
            <p:cNvPr id="229" name="Google Shape;229;p14"/>
            <p:cNvSpPr/>
            <p:nvPr/>
          </p:nvSpPr>
          <p:spPr>
            <a:xfrm>
              <a:off x="3623872" y="1880914"/>
              <a:ext cx="1896226" cy="1175030"/>
            </a:xfrm>
            <a:custGeom>
              <a:avLst/>
              <a:gdLst/>
              <a:ahLst/>
              <a:cxnLst/>
              <a:rect l="l" t="t" r="r" b="b"/>
              <a:pathLst>
                <a:path w="71193" h="44116" extrusionOk="0">
                  <a:moveTo>
                    <a:pt x="3421" y="1"/>
                  </a:moveTo>
                  <a:cubicBezTo>
                    <a:pt x="1553" y="1"/>
                    <a:pt x="1" y="1521"/>
                    <a:pt x="1" y="3421"/>
                  </a:cubicBezTo>
                  <a:lnTo>
                    <a:pt x="1" y="40695"/>
                  </a:lnTo>
                  <a:cubicBezTo>
                    <a:pt x="1" y="42595"/>
                    <a:pt x="1553" y="44116"/>
                    <a:pt x="3421" y="44116"/>
                  </a:cubicBezTo>
                  <a:lnTo>
                    <a:pt x="67773" y="44116"/>
                  </a:lnTo>
                  <a:cubicBezTo>
                    <a:pt x="69641" y="44116"/>
                    <a:pt x="71193" y="42595"/>
                    <a:pt x="71193" y="40695"/>
                  </a:cubicBezTo>
                  <a:lnTo>
                    <a:pt x="71193" y="3421"/>
                  </a:lnTo>
                  <a:cubicBezTo>
                    <a:pt x="71193" y="1521"/>
                    <a:pt x="69641" y="1"/>
                    <a:pt x="67773"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4"/>
            <p:cNvSpPr/>
            <p:nvPr/>
          </p:nvSpPr>
          <p:spPr>
            <a:xfrm>
              <a:off x="3331180" y="3017962"/>
              <a:ext cx="2481610" cy="455512"/>
            </a:xfrm>
            <a:custGeom>
              <a:avLst/>
              <a:gdLst/>
              <a:ahLst/>
              <a:cxnLst/>
              <a:rect l="l" t="t" r="r" b="b"/>
              <a:pathLst>
                <a:path w="93171" h="17102" extrusionOk="0">
                  <a:moveTo>
                    <a:pt x="14410" y="0"/>
                  </a:moveTo>
                  <a:cubicBezTo>
                    <a:pt x="12542" y="0"/>
                    <a:pt x="10610" y="634"/>
                    <a:pt x="10103" y="1394"/>
                  </a:cubicBezTo>
                  <a:lnTo>
                    <a:pt x="507" y="15740"/>
                  </a:lnTo>
                  <a:cubicBezTo>
                    <a:pt x="1" y="16468"/>
                    <a:pt x="1616" y="17102"/>
                    <a:pt x="4118" y="17102"/>
                  </a:cubicBezTo>
                  <a:lnTo>
                    <a:pt x="89086" y="17102"/>
                  </a:lnTo>
                  <a:cubicBezTo>
                    <a:pt x="91556" y="17102"/>
                    <a:pt x="93171" y="16468"/>
                    <a:pt x="92664" y="15740"/>
                  </a:cubicBezTo>
                  <a:lnTo>
                    <a:pt x="83069" y="1394"/>
                  </a:lnTo>
                  <a:cubicBezTo>
                    <a:pt x="82594" y="634"/>
                    <a:pt x="80630" y="0"/>
                    <a:pt x="78762" y="0"/>
                  </a:cubicBezTo>
                  <a:close/>
                </a:path>
              </a:pathLst>
            </a:custGeom>
            <a:solidFill>
              <a:srgbClr val="FFFFFF"/>
            </a:solidFill>
            <a:ln w="237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4"/>
            <p:cNvSpPr/>
            <p:nvPr/>
          </p:nvSpPr>
          <p:spPr>
            <a:xfrm>
              <a:off x="3338771" y="3444761"/>
              <a:ext cx="2467280" cy="81849"/>
            </a:xfrm>
            <a:custGeom>
              <a:avLst/>
              <a:gdLst/>
              <a:ahLst/>
              <a:cxnLst/>
              <a:rect l="l" t="t" r="r" b="b"/>
              <a:pathLst>
                <a:path w="92633" h="3073" extrusionOk="0">
                  <a:moveTo>
                    <a:pt x="127" y="1"/>
                  </a:moveTo>
                  <a:lnTo>
                    <a:pt x="127" y="1"/>
                  </a:lnTo>
                  <a:cubicBezTo>
                    <a:pt x="1" y="1869"/>
                    <a:pt x="3358" y="3073"/>
                    <a:pt x="5543" y="3073"/>
                  </a:cubicBezTo>
                  <a:lnTo>
                    <a:pt x="87091" y="3073"/>
                  </a:lnTo>
                  <a:cubicBezTo>
                    <a:pt x="89276" y="3073"/>
                    <a:pt x="92633" y="1869"/>
                    <a:pt x="92474" y="1"/>
                  </a:cubicBezTo>
                  <a:lnTo>
                    <a:pt x="92474" y="1"/>
                  </a:lnTo>
                  <a:cubicBezTo>
                    <a:pt x="92443" y="603"/>
                    <a:pt x="90954" y="1078"/>
                    <a:pt x="88801" y="1078"/>
                  </a:cubicBezTo>
                  <a:lnTo>
                    <a:pt x="3833" y="1078"/>
                  </a:lnTo>
                  <a:cubicBezTo>
                    <a:pt x="1679" y="1078"/>
                    <a:pt x="191" y="603"/>
                    <a:pt x="12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4"/>
            <p:cNvSpPr/>
            <p:nvPr/>
          </p:nvSpPr>
          <p:spPr>
            <a:xfrm>
              <a:off x="3747032" y="3062656"/>
              <a:ext cx="104622" cy="22800"/>
            </a:xfrm>
            <a:custGeom>
              <a:avLst/>
              <a:gdLst/>
              <a:ahLst/>
              <a:cxnLst/>
              <a:rect l="l" t="t" r="r" b="b"/>
              <a:pathLst>
                <a:path w="3928" h="856" extrusionOk="0">
                  <a:moveTo>
                    <a:pt x="1046" y="1"/>
                  </a:moveTo>
                  <a:cubicBezTo>
                    <a:pt x="697" y="1"/>
                    <a:pt x="380" y="96"/>
                    <a:pt x="317" y="223"/>
                  </a:cubicBezTo>
                  <a:cubicBezTo>
                    <a:pt x="222" y="381"/>
                    <a:pt x="190" y="476"/>
                    <a:pt x="95" y="634"/>
                  </a:cubicBezTo>
                  <a:cubicBezTo>
                    <a:pt x="0" y="761"/>
                    <a:pt x="222" y="856"/>
                    <a:pt x="571" y="856"/>
                  </a:cubicBezTo>
                  <a:lnTo>
                    <a:pt x="2946" y="856"/>
                  </a:lnTo>
                  <a:cubicBezTo>
                    <a:pt x="3262" y="856"/>
                    <a:pt x="3579" y="761"/>
                    <a:pt x="3642" y="634"/>
                  </a:cubicBezTo>
                  <a:cubicBezTo>
                    <a:pt x="3737" y="476"/>
                    <a:pt x="3769" y="381"/>
                    <a:pt x="3864" y="223"/>
                  </a:cubicBezTo>
                  <a:cubicBezTo>
                    <a:pt x="3927" y="96"/>
                    <a:pt x="3706" y="1"/>
                    <a:pt x="338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4"/>
            <p:cNvSpPr/>
            <p:nvPr/>
          </p:nvSpPr>
          <p:spPr>
            <a:xfrm>
              <a:off x="3858366" y="3062656"/>
              <a:ext cx="102944" cy="22800"/>
            </a:xfrm>
            <a:custGeom>
              <a:avLst/>
              <a:gdLst/>
              <a:ahLst/>
              <a:cxnLst/>
              <a:rect l="l" t="t" r="r" b="b"/>
              <a:pathLst>
                <a:path w="3865" h="856" extrusionOk="0">
                  <a:moveTo>
                    <a:pt x="951" y="1"/>
                  </a:moveTo>
                  <a:cubicBezTo>
                    <a:pt x="634" y="1"/>
                    <a:pt x="317" y="96"/>
                    <a:pt x="286" y="223"/>
                  </a:cubicBezTo>
                  <a:cubicBezTo>
                    <a:pt x="191" y="381"/>
                    <a:pt x="127" y="476"/>
                    <a:pt x="64" y="634"/>
                  </a:cubicBezTo>
                  <a:cubicBezTo>
                    <a:pt x="1" y="761"/>
                    <a:pt x="222" y="856"/>
                    <a:pt x="539" y="856"/>
                  </a:cubicBezTo>
                  <a:lnTo>
                    <a:pt x="2946" y="856"/>
                  </a:lnTo>
                  <a:cubicBezTo>
                    <a:pt x="3263" y="856"/>
                    <a:pt x="3579" y="761"/>
                    <a:pt x="3611" y="634"/>
                  </a:cubicBezTo>
                  <a:cubicBezTo>
                    <a:pt x="3706" y="476"/>
                    <a:pt x="3738" y="381"/>
                    <a:pt x="3801" y="223"/>
                  </a:cubicBezTo>
                  <a:cubicBezTo>
                    <a:pt x="3864" y="96"/>
                    <a:pt x="3643" y="1"/>
                    <a:pt x="332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4"/>
            <p:cNvSpPr/>
            <p:nvPr/>
          </p:nvSpPr>
          <p:spPr>
            <a:xfrm>
              <a:off x="3968875" y="3062656"/>
              <a:ext cx="102092" cy="22800"/>
            </a:xfrm>
            <a:custGeom>
              <a:avLst/>
              <a:gdLst/>
              <a:ahLst/>
              <a:cxnLst/>
              <a:rect l="l" t="t" r="r" b="b"/>
              <a:pathLst>
                <a:path w="3833" h="856" extrusionOk="0">
                  <a:moveTo>
                    <a:pt x="919" y="1"/>
                  </a:moveTo>
                  <a:cubicBezTo>
                    <a:pt x="602" y="1"/>
                    <a:pt x="285" y="96"/>
                    <a:pt x="254" y="223"/>
                  </a:cubicBezTo>
                  <a:cubicBezTo>
                    <a:pt x="190" y="381"/>
                    <a:pt x="127" y="476"/>
                    <a:pt x="64" y="634"/>
                  </a:cubicBezTo>
                  <a:cubicBezTo>
                    <a:pt x="0" y="761"/>
                    <a:pt x="254" y="856"/>
                    <a:pt x="570" y="856"/>
                  </a:cubicBezTo>
                  <a:lnTo>
                    <a:pt x="2946" y="856"/>
                  </a:lnTo>
                  <a:cubicBezTo>
                    <a:pt x="3294" y="856"/>
                    <a:pt x="3579" y="761"/>
                    <a:pt x="3642" y="634"/>
                  </a:cubicBezTo>
                  <a:cubicBezTo>
                    <a:pt x="3706" y="476"/>
                    <a:pt x="3737" y="381"/>
                    <a:pt x="3769" y="223"/>
                  </a:cubicBezTo>
                  <a:cubicBezTo>
                    <a:pt x="3832" y="96"/>
                    <a:pt x="3611" y="1"/>
                    <a:pt x="3262"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4"/>
            <p:cNvSpPr/>
            <p:nvPr/>
          </p:nvSpPr>
          <p:spPr>
            <a:xfrm>
              <a:off x="4080209" y="3062656"/>
              <a:ext cx="100414" cy="22800"/>
            </a:xfrm>
            <a:custGeom>
              <a:avLst/>
              <a:gdLst/>
              <a:ahLst/>
              <a:cxnLst/>
              <a:rect l="l" t="t" r="r" b="b"/>
              <a:pathLst>
                <a:path w="3770" h="856" extrusionOk="0">
                  <a:moveTo>
                    <a:pt x="856" y="1"/>
                  </a:moveTo>
                  <a:cubicBezTo>
                    <a:pt x="539" y="1"/>
                    <a:pt x="222" y="96"/>
                    <a:pt x="191" y="223"/>
                  </a:cubicBezTo>
                  <a:cubicBezTo>
                    <a:pt x="127" y="381"/>
                    <a:pt x="96" y="476"/>
                    <a:pt x="64" y="634"/>
                  </a:cubicBezTo>
                  <a:cubicBezTo>
                    <a:pt x="1" y="761"/>
                    <a:pt x="254" y="856"/>
                    <a:pt x="571" y="856"/>
                  </a:cubicBezTo>
                  <a:lnTo>
                    <a:pt x="2946" y="856"/>
                  </a:lnTo>
                  <a:cubicBezTo>
                    <a:pt x="3294" y="856"/>
                    <a:pt x="3579" y="761"/>
                    <a:pt x="3611" y="634"/>
                  </a:cubicBezTo>
                  <a:cubicBezTo>
                    <a:pt x="3674" y="476"/>
                    <a:pt x="3674" y="381"/>
                    <a:pt x="3738" y="223"/>
                  </a:cubicBezTo>
                  <a:cubicBezTo>
                    <a:pt x="3769" y="96"/>
                    <a:pt x="3516" y="1"/>
                    <a:pt x="319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4"/>
            <p:cNvSpPr/>
            <p:nvPr/>
          </p:nvSpPr>
          <p:spPr>
            <a:xfrm>
              <a:off x="4191570" y="3062656"/>
              <a:ext cx="98709" cy="22800"/>
            </a:xfrm>
            <a:custGeom>
              <a:avLst/>
              <a:gdLst/>
              <a:ahLst/>
              <a:cxnLst/>
              <a:rect l="l" t="t" r="r" b="b"/>
              <a:pathLst>
                <a:path w="3706" h="856" extrusionOk="0">
                  <a:moveTo>
                    <a:pt x="792" y="1"/>
                  </a:moveTo>
                  <a:cubicBezTo>
                    <a:pt x="475" y="1"/>
                    <a:pt x="158" y="96"/>
                    <a:pt x="127" y="223"/>
                  </a:cubicBezTo>
                  <a:cubicBezTo>
                    <a:pt x="95" y="381"/>
                    <a:pt x="63" y="476"/>
                    <a:pt x="32" y="634"/>
                  </a:cubicBezTo>
                  <a:cubicBezTo>
                    <a:pt x="0" y="761"/>
                    <a:pt x="222" y="856"/>
                    <a:pt x="570" y="856"/>
                  </a:cubicBezTo>
                  <a:lnTo>
                    <a:pt x="2945" y="856"/>
                  </a:lnTo>
                  <a:cubicBezTo>
                    <a:pt x="3294" y="856"/>
                    <a:pt x="3579" y="761"/>
                    <a:pt x="3610" y="634"/>
                  </a:cubicBezTo>
                  <a:cubicBezTo>
                    <a:pt x="3642" y="476"/>
                    <a:pt x="3642" y="381"/>
                    <a:pt x="3674" y="223"/>
                  </a:cubicBezTo>
                  <a:cubicBezTo>
                    <a:pt x="3705" y="96"/>
                    <a:pt x="3452" y="1"/>
                    <a:pt x="313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4"/>
            <p:cNvSpPr/>
            <p:nvPr/>
          </p:nvSpPr>
          <p:spPr>
            <a:xfrm>
              <a:off x="4302052" y="3062656"/>
              <a:ext cx="97031" cy="22800"/>
            </a:xfrm>
            <a:custGeom>
              <a:avLst/>
              <a:gdLst/>
              <a:ahLst/>
              <a:cxnLst/>
              <a:rect l="l" t="t" r="r" b="b"/>
              <a:pathLst>
                <a:path w="3643" h="856" extrusionOk="0">
                  <a:moveTo>
                    <a:pt x="729" y="1"/>
                  </a:moveTo>
                  <a:cubicBezTo>
                    <a:pt x="412" y="1"/>
                    <a:pt x="127" y="96"/>
                    <a:pt x="96" y="223"/>
                  </a:cubicBezTo>
                  <a:cubicBezTo>
                    <a:pt x="96" y="381"/>
                    <a:pt x="64" y="476"/>
                    <a:pt x="32" y="634"/>
                  </a:cubicBezTo>
                  <a:cubicBezTo>
                    <a:pt x="1" y="761"/>
                    <a:pt x="254" y="856"/>
                    <a:pt x="602" y="856"/>
                  </a:cubicBezTo>
                  <a:lnTo>
                    <a:pt x="2978" y="856"/>
                  </a:lnTo>
                  <a:cubicBezTo>
                    <a:pt x="3294" y="856"/>
                    <a:pt x="3579" y="761"/>
                    <a:pt x="3579" y="634"/>
                  </a:cubicBezTo>
                  <a:cubicBezTo>
                    <a:pt x="3611" y="476"/>
                    <a:pt x="3611" y="381"/>
                    <a:pt x="3643" y="223"/>
                  </a:cubicBezTo>
                  <a:cubicBezTo>
                    <a:pt x="3643" y="96"/>
                    <a:pt x="3421" y="1"/>
                    <a:pt x="3073"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4"/>
            <p:cNvSpPr/>
            <p:nvPr/>
          </p:nvSpPr>
          <p:spPr>
            <a:xfrm>
              <a:off x="4413413" y="3062656"/>
              <a:ext cx="96179" cy="22800"/>
            </a:xfrm>
            <a:custGeom>
              <a:avLst/>
              <a:gdLst/>
              <a:ahLst/>
              <a:cxnLst/>
              <a:rect l="l" t="t" r="r" b="b"/>
              <a:pathLst>
                <a:path w="3611" h="856" extrusionOk="0">
                  <a:moveTo>
                    <a:pt x="665" y="1"/>
                  </a:moveTo>
                  <a:cubicBezTo>
                    <a:pt x="348" y="1"/>
                    <a:pt x="63" y="96"/>
                    <a:pt x="63" y="223"/>
                  </a:cubicBezTo>
                  <a:cubicBezTo>
                    <a:pt x="32" y="381"/>
                    <a:pt x="32" y="476"/>
                    <a:pt x="0" y="634"/>
                  </a:cubicBezTo>
                  <a:cubicBezTo>
                    <a:pt x="0" y="761"/>
                    <a:pt x="253" y="856"/>
                    <a:pt x="602" y="856"/>
                  </a:cubicBezTo>
                  <a:lnTo>
                    <a:pt x="2977" y="856"/>
                  </a:lnTo>
                  <a:cubicBezTo>
                    <a:pt x="3294" y="856"/>
                    <a:pt x="3579" y="761"/>
                    <a:pt x="3579" y="634"/>
                  </a:cubicBezTo>
                  <a:cubicBezTo>
                    <a:pt x="3579" y="476"/>
                    <a:pt x="3579" y="381"/>
                    <a:pt x="3610" y="223"/>
                  </a:cubicBezTo>
                  <a:cubicBezTo>
                    <a:pt x="3610" y="96"/>
                    <a:pt x="3357" y="1"/>
                    <a:pt x="300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4"/>
            <p:cNvSpPr/>
            <p:nvPr/>
          </p:nvSpPr>
          <p:spPr>
            <a:xfrm>
              <a:off x="4524747" y="3062656"/>
              <a:ext cx="95327" cy="22800"/>
            </a:xfrm>
            <a:custGeom>
              <a:avLst/>
              <a:gdLst/>
              <a:ahLst/>
              <a:cxnLst/>
              <a:rect l="l" t="t" r="r" b="b"/>
              <a:pathLst>
                <a:path w="3579" h="856" extrusionOk="0">
                  <a:moveTo>
                    <a:pt x="602" y="1"/>
                  </a:moveTo>
                  <a:cubicBezTo>
                    <a:pt x="285" y="1"/>
                    <a:pt x="0" y="96"/>
                    <a:pt x="0" y="223"/>
                  </a:cubicBezTo>
                  <a:cubicBezTo>
                    <a:pt x="0" y="381"/>
                    <a:pt x="0" y="476"/>
                    <a:pt x="0" y="634"/>
                  </a:cubicBezTo>
                  <a:cubicBezTo>
                    <a:pt x="0" y="761"/>
                    <a:pt x="254" y="856"/>
                    <a:pt x="570" y="856"/>
                  </a:cubicBezTo>
                  <a:lnTo>
                    <a:pt x="2977" y="856"/>
                  </a:lnTo>
                  <a:cubicBezTo>
                    <a:pt x="3294" y="856"/>
                    <a:pt x="3579" y="761"/>
                    <a:pt x="3547" y="634"/>
                  </a:cubicBezTo>
                  <a:cubicBezTo>
                    <a:pt x="3547" y="476"/>
                    <a:pt x="3547" y="381"/>
                    <a:pt x="3547" y="223"/>
                  </a:cubicBezTo>
                  <a:cubicBezTo>
                    <a:pt x="3547" y="96"/>
                    <a:pt x="3262"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4"/>
            <p:cNvSpPr/>
            <p:nvPr/>
          </p:nvSpPr>
          <p:spPr>
            <a:xfrm>
              <a:off x="4634404" y="3062656"/>
              <a:ext cx="96179" cy="22800"/>
            </a:xfrm>
            <a:custGeom>
              <a:avLst/>
              <a:gdLst/>
              <a:ahLst/>
              <a:cxnLst/>
              <a:rect l="l" t="t" r="r" b="b"/>
              <a:pathLst>
                <a:path w="3611" h="856" extrusionOk="0">
                  <a:moveTo>
                    <a:pt x="602" y="1"/>
                  </a:moveTo>
                  <a:cubicBezTo>
                    <a:pt x="254" y="1"/>
                    <a:pt x="0" y="96"/>
                    <a:pt x="0" y="223"/>
                  </a:cubicBezTo>
                  <a:cubicBezTo>
                    <a:pt x="32" y="381"/>
                    <a:pt x="32" y="476"/>
                    <a:pt x="32" y="634"/>
                  </a:cubicBezTo>
                  <a:cubicBezTo>
                    <a:pt x="32" y="761"/>
                    <a:pt x="317" y="856"/>
                    <a:pt x="634" y="856"/>
                  </a:cubicBezTo>
                  <a:lnTo>
                    <a:pt x="3009" y="856"/>
                  </a:lnTo>
                  <a:cubicBezTo>
                    <a:pt x="3357" y="856"/>
                    <a:pt x="3611" y="761"/>
                    <a:pt x="3611" y="634"/>
                  </a:cubicBezTo>
                  <a:cubicBezTo>
                    <a:pt x="3579" y="476"/>
                    <a:pt x="3579" y="381"/>
                    <a:pt x="3547" y="223"/>
                  </a:cubicBezTo>
                  <a:cubicBezTo>
                    <a:pt x="3547" y="96"/>
                    <a:pt x="3262"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4"/>
            <p:cNvSpPr/>
            <p:nvPr/>
          </p:nvSpPr>
          <p:spPr>
            <a:xfrm>
              <a:off x="4744060" y="3062656"/>
              <a:ext cx="97857" cy="22800"/>
            </a:xfrm>
            <a:custGeom>
              <a:avLst/>
              <a:gdLst/>
              <a:ahLst/>
              <a:cxnLst/>
              <a:rect l="l" t="t" r="r" b="b"/>
              <a:pathLst>
                <a:path w="3674" h="856" extrusionOk="0">
                  <a:moveTo>
                    <a:pt x="602" y="1"/>
                  </a:moveTo>
                  <a:cubicBezTo>
                    <a:pt x="254" y="1"/>
                    <a:pt x="0" y="96"/>
                    <a:pt x="32" y="223"/>
                  </a:cubicBezTo>
                  <a:cubicBezTo>
                    <a:pt x="32" y="381"/>
                    <a:pt x="64" y="476"/>
                    <a:pt x="64" y="634"/>
                  </a:cubicBezTo>
                  <a:cubicBezTo>
                    <a:pt x="95" y="761"/>
                    <a:pt x="380" y="856"/>
                    <a:pt x="697" y="856"/>
                  </a:cubicBezTo>
                  <a:lnTo>
                    <a:pt x="3072" y="856"/>
                  </a:lnTo>
                  <a:cubicBezTo>
                    <a:pt x="3421" y="856"/>
                    <a:pt x="3674" y="761"/>
                    <a:pt x="3642" y="634"/>
                  </a:cubicBezTo>
                  <a:cubicBezTo>
                    <a:pt x="3611" y="476"/>
                    <a:pt x="3579" y="381"/>
                    <a:pt x="3547" y="223"/>
                  </a:cubicBezTo>
                  <a:cubicBezTo>
                    <a:pt x="3547" y="96"/>
                    <a:pt x="3262"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4"/>
            <p:cNvSpPr/>
            <p:nvPr/>
          </p:nvSpPr>
          <p:spPr>
            <a:xfrm>
              <a:off x="4853716" y="3062656"/>
              <a:ext cx="99562" cy="22800"/>
            </a:xfrm>
            <a:custGeom>
              <a:avLst/>
              <a:gdLst/>
              <a:ahLst/>
              <a:cxnLst/>
              <a:rect l="l" t="t" r="r" b="b"/>
              <a:pathLst>
                <a:path w="3738" h="856" extrusionOk="0">
                  <a:moveTo>
                    <a:pt x="570" y="1"/>
                  </a:moveTo>
                  <a:cubicBezTo>
                    <a:pt x="254" y="1"/>
                    <a:pt x="0" y="96"/>
                    <a:pt x="32" y="223"/>
                  </a:cubicBezTo>
                  <a:cubicBezTo>
                    <a:pt x="64" y="381"/>
                    <a:pt x="95" y="476"/>
                    <a:pt x="127" y="634"/>
                  </a:cubicBezTo>
                  <a:cubicBezTo>
                    <a:pt x="159" y="761"/>
                    <a:pt x="444" y="856"/>
                    <a:pt x="760" y="856"/>
                  </a:cubicBezTo>
                  <a:lnTo>
                    <a:pt x="3167" y="856"/>
                  </a:lnTo>
                  <a:cubicBezTo>
                    <a:pt x="3484" y="856"/>
                    <a:pt x="3737" y="761"/>
                    <a:pt x="3706" y="634"/>
                  </a:cubicBezTo>
                  <a:cubicBezTo>
                    <a:pt x="3642" y="476"/>
                    <a:pt x="3611" y="381"/>
                    <a:pt x="3579" y="223"/>
                  </a:cubicBezTo>
                  <a:cubicBezTo>
                    <a:pt x="3547" y="96"/>
                    <a:pt x="3262"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4"/>
            <p:cNvSpPr/>
            <p:nvPr/>
          </p:nvSpPr>
          <p:spPr>
            <a:xfrm>
              <a:off x="4963373" y="3062656"/>
              <a:ext cx="100387" cy="22800"/>
            </a:xfrm>
            <a:custGeom>
              <a:avLst/>
              <a:gdLst/>
              <a:ahLst/>
              <a:cxnLst/>
              <a:rect l="l" t="t" r="r" b="b"/>
              <a:pathLst>
                <a:path w="3769" h="856" extrusionOk="0">
                  <a:moveTo>
                    <a:pt x="570" y="1"/>
                  </a:moveTo>
                  <a:cubicBezTo>
                    <a:pt x="254" y="1"/>
                    <a:pt x="0" y="96"/>
                    <a:pt x="32" y="223"/>
                  </a:cubicBezTo>
                  <a:cubicBezTo>
                    <a:pt x="95" y="381"/>
                    <a:pt x="127" y="476"/>
                    <a:pt x="159" y="634"/>
                  </a:cubicBezTo>
                  <a:cubicBezTo>
                    <a:pt x="190" y="761"/>
                    <a:pt x="475" y="856"/>
                    <a:pt x="824" y="856"/>
                  </a:cubicBezTo>
                  <a:lnTo>
                    <a:pt x="3199" y="856"/>
                  </a:lnTo>
                  <a:cubicBezTo>
                    <a:pt x="3516" y="856"/>
                    <a:pt x="3769" y="761"/>
                    <a:pt x="3737" y="634"/>
                  </a:cubicBezTo>
                  <a:cubicBezTo>
                    <a:pt x="3674" y="476"/>
                    <a:pt x="3642" y="381"/>
                    <a:pt x="3579" y="223"/>
                  </a:cubicBezTo>
                  <a:cubicBezTo>
                    <a:pt x="3547" y="96"/>
                    <a:pt x="3231" y="1"/>
                    <a:pt x="291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4"/>
            <p:cNvSpPr/>
            <p:nvPr/>
          </p:nvSpPr>
          <p:spPr>
            <a:xfrm>
              <a:off x="5073029" y="3062656"/>
              <a:ext cx="101240" cy="22800"/>
            </a:xfrm>
            <a:custGeom>
              <a:avLst/>
              <a:gdLst/>
              <a:ahLst/>
              <a:cxnLst/>
              <a:rect l="l" t="t" r="r" b="b"/>
              <a:pathLst>
                <a:path w="3801" h="856" extrusionOk="0">
                  <a:moveTo>
                    <a:pt x="570" y="1"/>
                  </a:moveTo>
                  <a:cubicBezTo>
                    <a:pt x="222" y="1"/>
                    <a:pt x="0" y="96"/>
                    <a:pt x="64" y="223"/>
                  </a:cubicBezTo>
                  <a:cubicBezTo>
                    <a:pt x="95" y="381"/>
                    <a:pt x="127" y="476"/>
                    <a:pt x="190" y="634"/>
                  </a:cubicBezTo>
                  <a:cubicBezTo>
                    <a:pt x="254" y="761"/>
                    <a:pt x="539" y="856"/>
                    <a:pt x="887" y="856"/>
                  </a:cubicBezTo>
                  <a:lnTo>
                    <a:pt x="3262" y="856"/>
                  </a:lnTo>
                  <a:cubicBezTo>
                    <a:pt x="3579" y="856"/>
                    <a:pt x="3801" y="761"/>
                    <a:pt x="3769" y="634"/>
                  </a:cubicBezTo>
                  <a:cubicBezTo>
                    <a:pt x="3706" y="476"/>
                    <a:pt x="3642" y="381"/>
                    <a:pt x="3579" y="223"/>
                  </a:cubicBezTo>
                  <a:cubicBezTo>
                    <a:pt x="3547" y="96"/>
                    <a:pt x="3230" y="1"/>
                    <a:pt x="291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4"/>
            <p:cNvSpPr/>
            <p:nvPr/>
          </p:nvSpPr>
          <p:spPr>
            <a:xfrm>
              <a:off x="5182685" y="3062656"/>
              <a:ext cx="102918" cy="22800"/>
            </a:xfrm>
            <a:custGeom>
              <a:avLst/>
              <a:gdLst/>
              <a:ahLst/>
              <a:cxnLst/>
              <a:rect l="l" t="t" r="r" b="b"/>
              <a:pathLst>
                <a:path w="3864" h="856" extrusionOk="0">
                  <a:moveTo>
                    <a:pt x="570" y="1"/>
                  </a:moveTo>
                  <a:cubicBezTo>
                    <a:pt x="222" y="1"/>
                    <a:pt x="0" y="96"/>
                    <a:pt x="64" y="223"/>
                  </a:cubicBezTo>
                  <a:cubicBezTo>
                    <a:pt x="127" y="381"/>
                    <a:pt x="159" y="476"/>
                    <a:pt x="254" y="634"/>
                  </a:cubicBezTo>
                  <a:cubicBezTo>
                    <a:pt x="285" y="761"/>
                    <a:pt x="602" y="856"/>
                    <a:pt x="919" y="856"/>
                  </a:cubicBezTo>
                  <a:lnTo>
                    <a:pt x="3325" y="856"/>
                  </a:lnTo>
                  <a:cubicBezTo>
                    <a:pt x="3642" y="856"/>
                    <a:pt x="3864" y="761"/>
                    <a:pt x="3801" y="634"/>
                  </a:cubicBezTo>
                  <a:cubicBezTo>
                    <a:pt x="3737" y="476"/>
                    <a:pt x="3674" y="381"/>
                    <a:pt x="3610" y="223"/>
                  </a:cubicBezTo>
                  <a:cubicBezTo>
                    <a:pt x="3547" y="96"/>
                    <a:pt x="3230" y="1"/>
                    <a:pt x="291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4"/>
            <p:cNvSpPr/>
            <p:nvPr/>
          </p:nvSpPr>
          <p:spPr>
            <a:xfrm>
              <a:off x="5292341" y="3062656"/>
              <a:ext cx="104622" cy="22800"/>
            </a:xfrm>
            <a:custGeom>
              <a:avLst/>
              <a:gdLst/>
              <a:ahLst/>
              <a:cxnLst/>
              <a:rect l="l" t="t" r="r" b="b"/>
              <a:pathLst>
                <a:path w="3928" h="856" extrusionOk="0">
                  <a:moveTo>
                    <a:pt x="539" y="1"/>
                  </a:moveTo>
                  <a:cubicBezTo>
                    <a:pt x="222" y="1"/>
                    <a:pt x="0" y="96"/>
                    <a:pt x="64" y="223"/>
                  </a:cubicBezTo>
                  <a:cubicBezTo>
                    <a:pt x="159" y="381"/>
                    <a:pt x="190" y="476"/>
                    <a:pt x="285" y="634"/>
                  </a:cubicBezTo>
                  <a:cubicBezTo>
                    <a:pt x="349" y="761"/>
                    <a:pt x="665" y="856"/>
                    <a:pt x="982" y="856"/>
                  </a:cubicBezTo>
                  <a:lnTo>
                    <a:pt x="3389" y="856"/>
                  </a:lnTo>
                  <a:cubicBezTo>
                    <a:pt x="3705" y="856"/>
                    <a:pt x="3927" y="761"/>
                    <a:pt x="3864" y="634"/>
                  </a:cubicBezTo>
                  <a:cubicBezTo>
                    <a:pt x="3737" y="476"/>
                    <a:pt x="3705" y="381"/>
                    <a:pt x="3610" y="223"/>
                  </a:cubicBezTo>
                  <a:cubicBezTo>
                    <a:pt x="3547" y="96"/>
                    <a:pt x="3230" y="1"/>
                    <a:pt x="2882"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4"/>
            <p:cNvSpPr/>
            <p:nvPr/>
          </p:nvSpPr>
          <p:spPr>
            <a:xfrm>
              <a:off x="3724259" y="3091342"/>
              <a:ext cx="80997" cy="35451"/>
            </a:xfrm>
            <a:custGeom>
              <a:avLst/>
              <a:gdLst/>
              <a:ahLst/>
              <a:cxnLst/>
              <a:rect l="l" t="t" r="r" b="b"/>
              <a:pathLst>
                <a:path w="3041" h="1331" extrusionOk="0">
                  <a:moveTo>
                    <a:pt x="1299" y="1"/>
                  </a:moveTo>
                  <a:cubicBezTo>
                    <a:pt x="950" y="1"/>
                    <a:pt x="634" y="96"/>
                    <a:pt x="570" y="222"/>
                  </a:cubicBezTo>
                  <a:cubicBezTo>
                    <a:pt x="380" y="571"/>
                    <a:pt x="285" y="761"/>
                    <a:pt x="64" y="1109"/>
                  </a:cubicBezTo>
                  <a:cubicBezTo>
                    <a:pt x="0" y="1236"/>
                    <a:pt x="222" y="1331"/>
                    <a:pt x="570" y="1331"/>
                  </a:cubicBezTo>
                  <a:lnTo>
                    <a:pt x="1806" y="1331"/>
                  </a:lnTo>
                  <a:cubicBezTo>
                    <a:pt x="2122" y="1331"/>
                    <a:pt x="2471" y="1236"/>
                    <a:pt x="2534" y="1109"/>
                  </a:cubicBezTo>
                  <a:cubicBezTo>
                    <a:pt x="2692" y="761"/>
                    <a:pt x="2787" y="571"/>
                    <a:pt x="2977" y="222"/>
                  </a:cubicBezTo>
                  <a:cubicBezTo>
                    <a:pt x="3041" y="96"/>
                    <a:pt x="2819" y="1"/>
                    <a:pt x="2471"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4"/>
            <p:cNvSpPr/>
            <p:nvPr/>
          </p:nvSpPr>
          <p:spPr>
            <a:xfrm>
              <a:off x="3806082" y="3091342"/>
              <a:ext cx="110509" cy="35451"/>
            </a:xfrm>
            <a:custGeom>
              <a:avLst/>
              <a:gdLst/>
              <a:ahLst/>
              <a:cxnLst/>
              <a:rect l="l" t="t" r="r" b="b"/>
              <a:pathLst>
                <a:path w="4149" h="1331" extrusionOk="0">
                  <a:moveTo>
                    <a:pt x="1204" y="1"/>
                  </a:moveTo>
                  <a:cubicBezTo>
                    <a:pt x="887" y="1"/>
                    <a:pt x="570" y="96"/>
                    <a:pt x="507" y="222"/>
                  </a:cubicBezTo>
                  <a:cubicBezTo>
                    <a:pt x="317" y="571"/>
                    <a:pt x="222" y="761"/>
                    <a:pt x="64" y="1109"/>
                  </a:cubicBezTo>
                  <a:cubicBezTo>
                    <a:pt x="0" y="1236"/>
                    <a:pt x="222" y="1331"/>
                    <a:pt x="570" y="1331"/>
                  </a:cubicBezTo>
                  <a:lnTo>
                    <a:pt x="3009" y="1331"/>
                  </a:lnTo>
                  <a:cubicBezTo>
                    <a:pt x="3357" y="1331"/>
                    <a:pt x="3674" y="1236"/>
                    <a:pt x="3706" y="1109"/>
                  </a:cubicBezTo>
                  <a:cubicBezTo>
                    <a:pt x="3864" y="761"/>
                    <a:pt x="3959" y="571"/>
                    <a:pt x="4117" y="222"/>
                  </a:cubicBezTo>
                  <a:cubicBezTo>
                    <a:pt x="4149" y="96"/>
                    <a:pt x="3927" y="1"/>
                    <a:pt x="3611"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4"/>
            <p:cNvSpPr/>
            <p:nvPr/>
          </p:nvSpPr>
          <p:spPr>
            <a:xfrm>
              <a:off x="3919946" y="3091342"/>
              <a:ext cx="108831" cy="35451"/>
            </a:xfrm>
            <a:custGeom>
              <a:avLst/>
              <a:gdLst/>
              <a:ahLst/>
              <a:cxnLst/>
              <a:rect l="l" t="t" r="r" b="b"/>
              <a:pathLst>
                <a:path w="4086" h="1331" extrusionOk="0">
                  <a:moveTo>
                    <a:pt x="1141" y="1"/>
                  </a:moveTo>
                  <a:cubicBezTo>
                    <a:pt x="792" y="1"/>
                    <a:pt x="476" y="96"/>
                    <a:pt x="444" y="222"/>
                  </a:cubicBezTo>
                  <a:cubicBezTo>
                    <a:pt x="286" y="571"/>
                    <a:pt x="222" y="761"/>
                    <a:pt x="64" y="1109"/>
                  </a:cubicBezTo>
                  <a:cubicBezTo>
                    <a:pt x="1" y="1236"/>
                    <a:pt x="254" y="1331"/>
                    <a:pt x="571" y="1331"/>
                  </a:cubicBezTo>
                  <a:lnTo>
                    <a:pt x="3041" y="1331"/>
                  </a:lnTo>
                  <a:cubicBezTo>
                    <a:pt x="3358" y="1331"/>
                    <a:pt x="3674" y="1236"/>
                    <a:pt x="3706" y="1109"/>
                  </a:cubicBezTo>
                  <a:cubicBezTo>
                    <a:pt x="3833" y="761"/>
                    <a:pt x="3928" y="571"/>
                    <a:pt x="4054" y="222"/>
                  </a:cubicBezTo>
                  <a:cubicBezTo>
                    <a:pt x="4086" y="96"/>
                    <a:pt x="3864" y="1"/>
                    <a:pt x="351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4"/>
            <p:cNvSpPr/>
            <p:nvPr/>
          </p:nvSpPr>
          <p:spPr>
            <a:xfrm>
              <a:off x="4033811" y="3091342"/>
              <a:ext cx="107153" cy="35451"/>
            </a:xfrm>
            <a:custGeom>
              <a:avLst/>
              <a:gdLst/>
              <a:ahLst/>
              <a:cxnLst/>
              <a:rect l="l" t="t" r="r" b="b"/>
              <a:pathLst>
                <a:path w="4023" h="1331" extrusionOk="0">
                  <a:moveTo>
                    <a:pt x="1046" y="1"/>
                  </a:moveTo>
                  <a:cubicBezTo>
                    <a:pt x="729" y="1"/>
                    <a:pt x="413" y="96"/>
                    <a:pt x="381" y="222"/>
                  </a:cubicBezTo>
                  <a:cubicBezTo>
                    <a:pt x="254" y="571"/>
                    <a:pt x="191" y="761"/>
                    <a:pt x="64" y="1109"/>
                  </a:cubicBezTo>
                  <a:cubicBezTo>
                    <a:pt x="1" y="1236"/>
                    <a:pt x="254" y="1331"/>
                    <a:pt x="603" y="1331"/>
                  </a:cubicBezTo>
                  <a:lnTo>
                    <a:pt x="3041" y="1331"/>
                  </a:lnTo>
                  <a:cubicBezTo>
                    <a:pt x="3390" y="1331"/>
                    <a:pt x="3675" y="1236"/>
                    <a:pt x="3738" y="1109"/>
                  </a:cubicBezTo>
                  <a:cubicBezTo>
                    <a:pt x="3833" y="761"/>
                    <a:pt x="3865" y="571"/>
                    <a:pt x="3991" y="222"/>
                  </a:cubicBezTo>
                  <a:cubicBezTo>
                    <a:pt x="4023" y="96"/>
                    <a:pt x="3770" y="1"/>
                    <a:pt x="3453"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4"/>
            <p:cNvSpPr/>
            <p:nvPr/>
          </p:nvSpPr>
          <p:spPr>
            <a:xfrm>
              <a:off x="4148528" y="3091342"/>
              <a:ext cx="103797" cy="35451"/>
            </a:xfrm>
            <a:custGeom>
              <a:avLst/>
              <a:gdLst/>
              <a:ahLst/>
              <a:cxnLst/>
              <a:rect l="l" t="t" r="r" b="b"/>
              <a:pathLst>
                <a:path w="3897" h="1331" extrusionOk="0">
                  <a:moveTo>
                    <a:pt x="919" y="1"/>
                  </a:moveTo>
                  <a:cubicBezTo>
                    <a:pt x="603" y="1"/>
                    <a:pt x="318" y="96"/>
                    <a:pt x="286" y="222"/>
                  </a:cubicBezTo>
                  <a:cubicBezTo>
                    <a:pt x="159" y="571"/>
                    <a:pt x="128" y="761"/>
                    <a:pt x="33" y="1109"/>
                  </a:cubicBezTo>
                  <a:cubicBezTo>
                    <a:pt x="1" y="1236"/>
                    <a:pt x="254" y="1331"/>
                    <a:pt x="571" y="1331"/>
                  </a:cubicBezTo>
                  <a:lnTo>
                    <a:pt x="3041" y="1331"/>
                  </a:lnTo>
                  <a:cubicBezTo>
                    <a:pt x="3358" y="1331"/>
                    <a:pt x="3675" y="1236"/>
                    <a:pt x="3675" y="1109"/>
                  </a:cubicBezTo>
                  <a:cubicBezTo>
                    <a:pt x="3770" y="761"/>
                    <a:pt x="3801" y="571"/>
                    <a:pt x="3865" y="222"/>
                  </a:cubicBezTo>
                  <a:cubicBezTo>
                    <a:pt x="3896" y="96"/>
                    <a:pt x="3643" y="1"/>
                    <a:pt x="332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4"/>
            <p:cNvSpPr/>
            <p:nvPr/>
          </p:nvSpPr>
          <p:spPr>
            <a:xfrm>
              <a:off x="4262419" y="3091342"/>
              <a:ext cx="102092" cy="35451"/>
            </a:xfrm>
            <a:custGeom>
              <a:avLst/>
              <a:gdLst/>
              <a:ahLst/>
              <a:cxnLst/>
              <a:rect l="l" t="t" r="r" b="b"/>
              <a:pathLst>
                <a:path w="3833" h="1331" extrusionOk="0">
                  <a:moveTo>
                    <a:pt x="855" y="1"/>
                  </a:moveTo>
                  <a:cubicBezTo>
                    <a:pt x="507" y="1"/>
                    <a:pt x="222" y="96"/>
                    <a:pt x="190" y="222"/>
                  </a:cubicBezTo>
                  <a:cubicBezTo>
                    <a:pt x="127" y="571"/>
                    <a:pt x="95" y="761"/>
                    <a:pt x="32" y="1109"/>
                  </a:cubicBezTo>
                  <a:cubicBezTo>
                    <a:pt x="0" y="1236"/>
                    <a:pt x="254" y="1331"/>
                    <a:pt x="602" y="1331"/>
                  </a:cubicBezTo>
                  <a:lnTo>
                    <a:pt x="3040" y="1331"/>
                  </a:lnTo>
                  <a:cubicBezTo>
                    <a:pt x="3389" y="1331"/>
                    <a:pt x="3674" y="1236"/>
                    <a:pt x="3674" y="1109"/>
                  </a:cubicBezTo>
                  <a:cubicBezTo>
                    <a:pt x="3737" y="761"/>
                    <a:pt x="3769" y="571"/>
                    <a:pt x="3801" y="222"/>
                  </a:cubicBezTo>
                  <a:cubicBezTo>
                    <a:pt x="3832" y="96"/>
                    <a:pt x="3579" y="1"/>
                    <a:pt x="3231"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4"/>
            <p:cNvSpPr/>
            <p:nvPr/>
          </p:nvSpPr>
          <p:spPr>
            <a:xfrm>
              <a:off x="4376284" y="3091342"/>
              <a:ext cx="99562" cy="35451"/>
            </a:xfrm>
            <a:custGeom>
              <a:avLst/>
              <a:gdLst/>
              <a:ahLst/>
              <a:cxnLst/>
              <a:rect l="l" t="t" r="r" b="b"/>
              <a:pathLst>
                <a:path w="3738" h="1331" extrusionOk="0">
                  <a:moveTo>
                    <a:pt x="761" y="1"/>
                  </a:moveTo>
                  <a:cubicBezTo>
                    <a:pt x="444" y="1"/>
                    <a:pt x="159" y="96"/>
                    <a:pt x="127" y="222"/>
                  </a:cubicBezTo>
                  <a:cubicBezTo>
                    <a:pt x="96" y="571"/>
                    <a:pt x="64" y="761"/>
                    <a:pt x="32" y="1109"/>
                  </a:cubicBezTo>
                  <a:cubicBezTo>
                    <a:pt x="1" y="1236"/>
                    <a:pt x="286" y="1331"/>
                    <a:pt x="602" y="1331"/>
                  </a:cubicBezTo>
                  <a:lnTo>
                    <a:pt x="3072" y="1331"/>
                  </a:lnTo>
                  <a:cubicBezTo>
                    <a:pt x="3389" y="1331"/>
                    <a:pt x="3674" y="1236"/>
                    <a:pt x="3674" y="1109"/>
                  </a:cubicBezTo>
                  <a:cubicBezTo>
                    <a:pt x="3706" y="761"/>
                    <a:pt x="3706" y="571"/>
                    <a:pt x="3738" y="222"/>
                  </a:cubicBezTo>
                  <a:cubicBezTo>
                    <a:pt x="3738" y="96"/>
                    <a:pt x="3484" y="1"/>
                    <a:pt x="316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4"/>
            <p:cNvSpPr/>
            <p:nvPr/>
          </p:nvSpPr>
          <p:spPr>
            <a:xfrm>
              <a:off x="4490148" y="3091342"/>
              <a:ext cx="97884" cy="35451"/>
            </a:xfrm>
            <a:custGeom>
              <a:avLst/>
              <a:gdLst/>
              <a:ahLst/>
              <a:cxnLst/>
              <a:rect l="l" t="t" r="r" b="b"/>
              <a:pathLst>
                <a:path w="3675" h="1331" extrusionOk="0">
                  <a:moveTo>
                    <a:pt x="666" y="1"/>
                  </a:moveTo>
                  <a:cubicBezTo>
                    <a:pt x="349" y="1"/>
                    <a:pt x="64" y="96"/>
                    <a:pt x="64" y="222"/>
                  </a:cubicBezTo>
                  <a:cubicBezTo>
                    <a:pt x="64" y="571"/>
                    <a:pt x="33" y="761"/>
                    <a:pt x="33" y="1109"/>
                  </a:cubicBezTo>
                  <a:cubicBezTo>
                    <a:pt x="1" y="1236"/>
                    <a:pt x="286" y="1331"/>
                    <a:pt x="634" y="1331"/>
                  </a:cubicBezTo>
                  <a:lnTo>
                    <a:pt x="3073" y="1331"/>
                  </a:lnTo>
                  <a:cubicBezTo>
                    <a:pt x="3421" y="1331"/>
                    <a:pt x="3675" y="1236"/>
                    <a:pt x="3675" y="1109"/>
                  </a:cubicBezTo>
                  <a:cubicBezTo>
                    <a:pt x="3675" y="761"/>
                    <a:pt x="3675" y="571"/>
                    <a:pt x="3675" y="222"/>
                  </a:cubicBezTo>
                  <a:cubicBezTo>
                    <a:pt x="3675" y="96"/>
                    <a:pt x="3390" y="1"/>
                    <a:pt x="3073"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4"/>
            <p:cNvSpPr/>
            <p:nvPr/>
          </p:nvSpPr>
          <p:spPr>
            <a:xfrm>
              <a:off x="4604040" y="3091342"/>
              <a:ext cx="98709" cy="35451"/>
            </a:xfrm>
            <a:custGeom>
              <a:avLst/>
              <a:gdLst/>
              <a:ahLst/>
              <a:cxnLst/>
              <a:rect l="l" t="t" r="r" b="b"/>
              <a:pathLst>
                <a:path w="3706" h="1331" extrusionOk="0">
                  <a:moveTo>
                    <a:pt x="602" y="1"/>
                  </a:moveTo>
                  <a:cubicBezTo>
                    <a:pt x="254" y="1"/>
                    <a:pt x="0" y="96"/>
                    <a:pt x="0" y="222"/>
                  </a:cubicBezTo>
                  <a:cubicBezTo>
                    <a:pt x="0" y="571"/>
                    <a:pt x="0" y="761"/>
                    <a:pt x="32" y="1109"/>
                  </a:cubicBezTo>
                  <a:cubicBezTo>
                    <a:pt x="32" y="1236"/>
                    <a:pt x="285" y="1331"/>
                    <a:pt x="634" y="1331"/>
                  </a:cubicBezTo>
                  <a:lnTo>
                    <a:pt x="3104" y="1331"/>
                  </a:lnTo>
                  <a:cubicBezTo>
                    <a:pt x="3420" y="1331"/>
                    <a:pt x="3706" y="1236"/>
                    <a:pt x="3674" y="1109"/>
                  </a:cubicBezTo>
                  <a:cubicBezTo>
                    <a:pt x="3642" y="761"/>
                    <a:pt x="3642" y="571"/>
                    <a:pt x="3611" y="222"/>
                  </a:cubicBezTo>
                  <a:cubicBezTo>
                    <a:pt x="3579" y="96"/>
                    <a:pt x="3325" y="1"/>
                    <a:pt x="297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4"/>
            <p:cNvSpPr/>
            <p:nvPr/>
          </p:nvSpPr>
          <p:spPr>
            <a:xfrm>
              <a:off x="4716226" y="3091342"/>
              <a:ext cx="100387" cy="35451"/>
            </a:xfrm>
            <a:custGeom>
              <a:avLst/>
              <a:gdLst/>
              <a:ahLst/>
              <a:cxnLst/>
              <a:rect l="l" t="t" r="r" b="b"/>
              <a:pathLst>
                <a:path w="3769" h="1331" extrusionOk="0">
                  <a:moveTo>
                    <a:pt x="570" y="1"/>
                  </a:moveTo>
                  <a:cubicBezTo>
                    <a:pt x="254" y="1"/>
                    <a:pt x="0" y="96"/>
                    <a:pt x="0" y="222"/>
                  </a:cubicBezTo>
                  <a:cubicBezTo>
                    <a:pt x="32" y="571"/>
                    <a:pt x="32" y="761"/>
                    <a:pt x="95" y="1109"/>
                  </a:cubicBezTo>
                  <a:cubicBezTo>
                    <a:pt x="95" y="1236"/>
                    <a:pt x="380" y="1331"/>
                    <a:pt x="729" y="1331"/>
                  </a:cubicBezTo>
                  <a:lnTo>
                    <a:pt x="3167" y="1331"/>
                  </a:lnTo>
                  <a:cubicBezTo>
                    <a:pt x="3515" y="1331"/>
                    <a:pt x="3769" y="1236"/>
                    <a:pt x="3737" y="1109"/>
                  </a:cubicBezTo>
                  <a:cubicBezTo>
                    <a:pt x="3674" y="761"/>
                    <a:pt x="3674" y="571"/>
                    <a:pt x="3610" y="222"/>
                  </a:cubicBezTo>
                  <a:cubicBezTo>
                    <a:pt x="3579" y="96"/>
                    <a:pt x="3294" y="1"/>
                    <a:pt x="297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4"/>
            <p:cNvSpPr/>
            <p:nvPr/>
          </p:nvSpPr>
          <p:spPr>
            <a:xfrm>
              <a:off x="4827561" y="3091342"/>
              <a:ext cx="102944" cy="35451"/>
            </a:xfrm>
            <a:custGeom>
              <a:avLst/>
              <a:gdLst/>
              <a:ahLst/>
              <a:cxnLst/>
              <a:rect l="l" t="t" r="r" b="b"/>
              <a:pathLst>
                <a:path w="3865" h="1331" extrusionOk="0">
                  <a:moveTo>
                    <a:pt x="602" y="1"/>
                  </a:moveTo>
                  <a:cubicBezTo>
                    <a:pt x="254" y="1"/>
                    <a:pt x="1" y="96"/>
                    <a:pt x="32" y="222"/>
                  </a:cubicBezTo>
                  <a:cubicBezTo>
                    <a:pt x="96" y="571"/>
                    <a:pt x="127" y="761"/>
                    <a:pt x="191" y="1109"/>
                  </a:cubicBezTo>
                  <a:cubicBezTo>
                    <a:pt x="191" y="1236"/>
                    <a:pt x="476" y="1331"/>
                    <a:pt x="824" y="1331"/>
                  </a:cubicBezTo>
                  <a:lnTo>
                    <a:pt x="3262" y="1331"/>
                  </a:lnTo>
                  <a:cubicBezTo>
                    <a:pt x="3611" y="1331"/>
                    <a:pt x="3864" y="1236"/>
                    <a:pt x="3832" y="1109"/>
                  </a:cubicBezTo>
                  <a:cubicBezTo>
                    <a:pt x="3769" y="761"/>
                    <a:pt x="3706" y="571"/>
                    <a:pt x="3642" y="222"/>
                  </a:cubicBezTo>
                  <a:cubicBezTo>
                    <a:pt x="3611" y="96"/>
                    <a:pt x="3326" y="1"/>
                    <a:pt x="297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4"/>
            <p:cNvSpPr/>
            <p:nvPr/>
          </p:nvSpPr>
          <p:spPr>
            <a:xfrm>
              <a:off x="4939747" y="3091342"/>
              <a:ext cx="104622" cy="35451"/>
            </a:xfrm>
            <a:custGeom>
              <a:avLst/>
              <a:gdLst/>
              <a:ahLst/>
              <a:cxnLst/>
              <a:rect l="l" t="t" r="r" b="b"/>
              <a:pathLst>
                <a:path w="3928" h="1331" extrusionOk="0">
                  <a:moveTo>
                    <a:pt x="571" y="1"/>
                  </a:moveTo>
                  <a:cubicBezTo>
                    <a:pt x="222" y="1"/>
                    <a:pt x="1" y="96"/>
                    <a:pt x="32" y="222"/>
                  </a:cubicBezTo>
                  <a:cubicBezTo>
                    <a:pt x="96" y="571"/>
                    <a:pt x="159" y="761"/>
                    <a:pt x="222" y="1109"/>
                  </a:cubicBezTo>
                  <a:cubicBezTo>
                    <a:pt x="254" y="1236"/>
                    <a:pt x="571" y="1331"/>
                    <a:pt x="919" y="1331"/>
                  </a:cubicBezTo>
                  <a:lnTo>
                    <a:pt x="3357" y="1331"/>
                  </a:lnTo>
                  <a:cubicBezTo>
                    <a:pt x="3706" y="1331"/>
                    <a:pt x="3927" y="1236"/>
                    <a:pt x="3896" y="1109"/>
                  </a:cubicBezTo>
                  <a:cubicBezTo>
                    <a:pt x="3801" y="761"/>
                    <a:pt x="3737" y="571"/>
                    <a:pt x="3642" y="222"/>
                  </a:cubicBezTo>
                  <a:cubicBezTo>
                    <a:pt x="3579" y="96"/>
                    <a:pt x="3294"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4"/>
            <p:cNvSpPr/>
            <p:nvPr/>
          </p:nvSpPr>
          <p:spPr>
            <a:xfrm>
              <a:off x="5051082" y="3091342"/>
              <a:ext cx="108005" cy="35451"/>
            </a:xfrm>
            <a:custGeom>
              <a:avLst/>
              <a:gdLst/>
              <a:ahLst/>
              <a:cxnLst/>
              <a:rect l="l" t="t" r="r" b="b"/>
              <a:pathLst>
                <a:path w="4055" h="1331" extrusionOk="0">
                  <a:moveTo>
                    <a:pt x="571" y="1"/>
                  </a:moveTo>
                  <a:cubicBezTo>
                    <a:pt x="254" y="1"/>
                    <a:pt x="1" y="96"/>
                    <a:pt x="64" y="222"/>
                  </a:cubicBezTo>
                  <a:cubicBezTo>
                    <a:pt x="159" y="571"/>
                    <a:pt x="223" y="761"/>
                    <a:pt x="318" y="1109"/>
                  </a:cubicBezTo>
                  <a:cubicBezTo>
                    <a:pt x="381" y="1236"/>
                    <a:pt x="666" y="1331"/>
                    <a:pt x="1014" y="1331"/>
                  </a:cubicBezTo>
                  <a:lnTo>
                    <a:pt x="3484" y="1331"/>
                  </a:lnTo>
                  <a:cubicBezTo>
                    <a:pt x="3801" y="1331"/>
                    <a:pt x="4054" y="1236"/>
                    <a:pt x="3991" y="1109"/>
                  </a:cubicBezTo>
                  <a:cubicBezTo>
                    <a:pt x="3864" y="761"/>
                    <a:pt x="3801" y="571"/>
                    <a:pt x="3643" y="222"/>
                  </a:cubicBezTo>
                  <a:cubicBezTo>
                    <a:pt x="3611" y="96"/>
                    <a:pt x="3294" y="1"/>
                    <a:pt x="2978"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4"/>
            <p:cNvSpPr/>
            <p:nvPr/>
          </p:nvSpPr>
          <p:spPr>
            <a:xfrm>
              <a:off x="5163268" y="3091342"/>
              <a:ext cx="256468" cy="35451"/>
            </a:xfrm>
            <a:custGeom>
              <a:avLst/>
              <a:gdLst/>
              <a:ahLst/>
              <a:cxnLst/>
              <a:rect l="l" t="t" r="r" b="b"/>
              <a:pathLst>
                <a:path w="9629" h="1331" extrusionOk="0">
                  <a:moveTo>
                    <a:pt x="571" y="1"/>
                  </a:moveTo>
                  <a:cubicBezTo>
                    <a:pt x="223" y="1"/>
                    <a:pt x="1" y="96"/>
                    <a:pt x="32" y="222"/>
                  </a:cubicBezTo>
                  <a:cubicBezTo>
                    <a:pt x="191" y="571"/>
                    <a:pt x="254" y="761"/>
                    <a:pt x="381" y="1109"/>
                  </a:cubicBezTo>
                  <a:cubicBezTo>
                    <a:pt x="444" y="1236"/>
                    <a:pt x="761" y="1331"/>
                    <a:pt x="1109" y="1331"/>
                  </a:cubicBezTo>
                  <a:lnTo>
                    <a:pt x="9058" y="1331"/>
                  </a:lnTo>
                  <a:cubicBezTo>
                    <a:pt x="9407" y="1331"/>
                    <a:pt x="9628" y="1236"/>
                    <a:pt x="9565" y="1109"/>
                  </a:cubicBezTo>
                  <a:cubicBezTo>
                    <a:pt x="9343" y="761"/>
                    <a:pt x="9248" y="571"/>
                    <a:pt x="9058" y="222"/>
                  </a:cubicBezTo>
                  <a:cubicBezTo>
                    <a:pt x="8995" y="96"/>
                    <a:pt x="8678" y="1"/>
                    <a:pt x="8330"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4"/>
            <p:cNvSpPr/>
            <p:nvPr/>
          </p:nvSpPr>
          <p:spPr>
            <a:xfrm>
              <a:off x="3701486" y="3132679"/>
              <a:ext cx="148490" cy="35451"/>
            </a:xfrm>
            <a:custGeom>
              <a:avLst/>
              <a:gdLst/>
              <a:ahLst/>
              <a:cxnLst/>
              <a:rect l="l" t="t" r="r" b="b"/>
              <a:pathLst>
                <a:path w="5575" h="1331" extrusionOk="0">
                  <a:moveTo>
                    <a:pt x="1299" y="0"/>
                  </a:moveTo>
                  <a:cubicBezTo>
                    <a:pt x="982" y="0"/>
                    <a:pt x="634" y="95"/>
                    <a:pt x="570" y="222"/>
                  </a:cubicBezTo>
                  <a:cubicBezTo>
                    <a:pt x="380" y="571"/>
                    <a:pt x="285" y="761"/>
                    <a:pt x="64" y="1109"/>
                  </a:cubicBezTo>
                  <a:cubicBezTo>
                    <a:pt x="0" y="1236"/>
                    <a:pt x="222" y="1331"/>
                    <a:pt x="570" y="1331"/>
                  </a:cubicBezTo>
                  <a:lnTo>
                    <a:pt x="4371" y="1331"/>
                  </a:lnTo>
                  <a:cubicBezTo>
                    <a:pt x="4719" y="1331"/>
                    <a:pt x="5036" y="1236"/>
                    <a:pt x="5099" y="1109"/>
                  </a:cubicBezTo>
                  <a:cubicBezTo>
                    <a:pt x="5257" y="761"/>
                    <a:pt x="5352" y="571"/>
                    <a:pt x="5511" y="222"/>
                  </a:cubicBezTo>
                  <a:cubicBezTo>
                    <a:pt x="5574" y="95"/>
                    <a:pt x="5352" y="0"/>
                    <a:pt x="500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4"/>
            <p:cNvSpPr/>
            <p:nvPr/>
          </p:nvSpPr>
          <p:spPr>
            <a:xfrm>
              <a:off x="3852480" y="3132679"/>
              <a:ext cx="112213" cy="35451"/>
            </a:xfrm>
            <a:custGeom>
              <a:avLst/>
              <a:gdLst/>
              <a:ahLst/>
              <a:cxnLst/>
              <a:rect l="l" t="t" r="r" b="b"/>
              <a:pathLst>
                <a:path w="4213" h="1331" extrusionOk="0">
                  <a:moveTo>
                    <a:pt x="1172" y="0"/>
                  </a:moveTo>
                  <a:cubicBezTo>
                    <a:pt x="823" y="0"/>
                    <a:pt x="507" y="95"/>
                    <a:pt x="443" y="222"/>
                  </a:cubicBezTo>
                  <a:cubicBezTo>
                    <a:pt x="285" y="571"/>
                    <a:pt x="222" y="761"/>
                    <a:pt x="63" y="1109"/>
                  </a:cubicBezTo>
                  <a:cubicBezTo>
                    <a:pt x="0" y="1236"/>
                    <a:pt x="222" y="1331"/>
                    <a:pt x="570" y="1331"/>
                  </a:cubicBezTo>
                  <a:lnTo>
                    <a:pt x="3104" y="1331"/>
                  </a:lnTo>
                  <a:cubicBezTo>
                    <a:pt x="3452" y="1331"/>
                    <a:pt x="3769" y="1236"/>
                    <a:pt x="3800" y="1109"/>
                  </a:cubicBezTo>
                  <a:cubicBezTo>
                    <a:pt x="3959" y="761"/>
                    <a:pt x="4022" y="571"/>
                    <a:pt x="4149" y="222"/>
                  </a:cubicBezTo>
                  <a:cubicBezTo>
                    <a:pt x="4212" y="95"/>
                    <a:pt x="3990" y="0"/>
                    <a:pt x="364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4"/>
            <p:cNvSpPr/>
            <p:nvPr/>
          </p:nvSpPr>
          <p:spPr>
            <a:xfrm>
              <a:off x="3969727" y="3132679"/>
              <a:ext cx="109683" cy="35451"/>
            </a:xfrm>
            <a:custGeom>
              <a:avLst/>
              <a:gdLst/>
              <a:ahLst/>
              <a:cxnLst/>
              <a:rect l="l" t="t" r="r" b="b"/>
              <a:pathLst>
                <a:path w="4118" h="1331" extrusionOk="0">
                  <a:moveTo>
                    <a:pt x="1077" y="0"/>
                  </a:moveTo>
                  <a:cubicBezTo>
                    <a:pt x="728" y="0"/>
                    <a:pt x="412" y="95"/>
                    <a:pt x="380" y="222"/>
                  </a:cubicBezTo>
                  <a:cubicBezTo>
                    <a:pt x="253" y="571"/>
                    <a:pt x="158" y="761"/>
                    <a:pt x="32" y="1109"/>
                  </a:cubicBezTo>
                  <a:cubicBezTo>
                    <a:pt x="0" y="1236"/>
                    <a:pt x="222" y="1331"/>
                    <a:pt x="570" y="1331"/>
                  </a:cubicBezTo>
                  <a:lnTo>
                    <a:pt x="3104" y="1331"/>
                  </a:lnTo>
                  <a:cubicBezTo>
                    <a:pt x="3452" y="1331"/>
                    <a:pt x="3769" y="1236"/>
                    <a:pt x="3800" y="1109"/>
                  </a:cubicBezTo>
                  <a:cubicBezTo>
                    <a:pt x="3927" y="761"/>
                    <a:pt x="3959" y="571"/>
                    <a:pt x="4085" y="222"/>
                  </a:cubicBezTo>
                  <a:cubicBezTo>
                    <a:pt x="4117" y="95"/>
                    <a:pt x="3895" y="0"/>
                    <a:pt x="354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4"/>
            <p:cNvSpPr/>
            <p:nvPr/>
          </p:nvSpPr>
          <p:spPr>
            <a:xfrm>
              <a:off x="4086974" y="3132679"/>
              <a:ext cx="107153" cy="35451"/>
            </a:xfrm>
            <a:custGeom>
              <a:avLst/>
              <a:gdLst/>
              <a:ahLst/>
              <a:cxnLst/>
              <a:rect l="l" t="t" r="r" b="b"/>
              <a:pathLst>
                <a:path w="4023" h="1331" extrusionOk="0">
                  <a:moveTo>
                    <a:pt x="982" y="0"/>
                  </a:moveTo>
                  <a:cubicBezTo>
                    <a:pt x="633" y="0"/>
                    <a:pt x="348" y="95"/>
                    <a:pt x="285" y="222"/>
                  </a:cubicBezTo>
                  <a:cubicBezTo>
                    <a:pt x="190" y="571"/>
                    <a:pt x="127" y="761"/>
                    <a:pt x="32" y="1109"/>
                  </a:cubicBezTo>
                  <a:cubicBezTo>
                    <a:pt x="0" y="1236"/>
                    <a:pt x="253" y="1331"/>
                    <a:pt x="602" y="1331"/>
                  </a:cubicBezTo>
                  <a:lnTo>
                    <a:pt x="3104" y="1331"/>
                  </a:lnTo>
                  <a:cubicBezTo>
                    <a:pt x="3452" y="1331"/>
                    <a:pt x="3769" y="1236"/>
                    <a:pt x="3800" y="1109"/>
                  </a:cubicBezTo>
                  <a:cubicBezTo>
                    <a:pt x="3864" y="761"/>
                    <a:pt x="3927" y="571"/>
                    <a:pt x="4022" y="222"/>
                  </a:cubicBezTo>
                  <a:cubicBezTo>
                    <a:pt x="4022" y="95"/>
                    <a:pt x="3800" y="0"/>
                    <a:pt x="345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4"/>
            <p:cNvSpPr/>
            <p:nvPr/>
          </p:nvSpPr>
          <p:spPr>
            <a:xfrm>
              <a:off x="4204222" y="3132679"/>
              <a:ext cx="105448" cy="35451"/>
            </a:xfrm>
            <a:custGeom>
              <a:avLst/>
              <a:gdLst/>
              <a:ahLst/>
              <a:cxnLst/>
              <a:rect l="l" t="t" r="r" b="b"/>
              <a:pathLst>
                <a:path w="3959" h="1331" extrusionOk="0">
                  <a:moveTo>
                    <a:pt x="887" y="0"/>
                  </a:moveTo>
                  <a:cubicBezTo>
                    <a:pt x="538" y="0"/>
                    <a:pt x="253" y="95"/>
                    <a:pt x="222" y="222"/>
                  </a:cubicBezTo>
                  <a:cubicBezTo>
                    <a:pt x="127" y="571"/>
                    <a:pt x="95" y="761"/>
                    <a:pt x="0" y="1109"/>
                  </a:cubicBezTo>
                  <a:cubicBezTo>
                    <a:pt x="0" y="1236"/>
                    <a:pt x="253" y="1331"/>
                    <a:pt x="602" y="1331"/>
                  </a:cubicBezTo>
                  <a:lnTo>
                    <a:pt x="3104" y="1331"/>
                  </a:lnTo>
                  <a:cubicBezTo>
                    <a:pt x="3452" y="1331"/>
                    <a:pt x="3769" y="1236"/>
                    <a:pt x="3769" y="1109"/>
                  </a:cubicBezTo>
                  <a:cubicBezTo>
                    <a:pt x="3832" y="761"/>
                    <a:pt x="3864" y="571"/>
                    <a:pt x="3927" y="222"/>
                  </a:cubicBezTo>
                  <a:cubicBezTo>
                    <a:pt x="3959" y="95"/>
                    <a:pt x="3705" y="0"/>
                    <a:pt x="335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4"/>
            <p:cNvSpPr/>
            <p:nvPr/>
          </p:nvSpPr>
          <p:spPr>
            <a:xfrm>
              <a:off x="4320617" y="3132679"/>
              <a:ext cx="103770" cy="35451"/>
            </a:xfrm>
            <a:custGeom>
              <a:avLst/>
              <a:gdLst/>
              <a:ahLst/>
              <a:cxnLst/>
              <a:rect l="l" t="t" r="r" b="b"/>
              <a:pathLst>
                <a:path w="3896" h="1331" extrusionOk="0">
                  <a:moveTo>
                    <a:pt x="824" y="0"/>
                  </a:moveTo>
                  <a:cubicBezTo>
                    <a:pt x="475" y="0"/>
                    <a:pt x="190" y="95"/>
                    <a:pt x="190" y="222"/>
                  </a:cubicBezTo>
                  <a:cubicBezTo>
                    <a:pt x="127" y="571"/>
                    <a:pt x="95" y="761"/>
                    <a:pt x="32" y="1109"/>
                  </a:cubicBezTo>
                  <a:cubicBezTo>
                    <a:pt x="0" y="1236"/>
                    <a:pt x="285" y="1331"/>
                    <a:pt x="634" y="1331"/>
                  </a:cubicBezTo>
                  <a:lnTo>
                    <a:pt x="3136" y="1331"/>
                  </a:lnTo>
                  <a:cubicBezTo>
                    <a:pt x="3484" y="1331"/>
                    <a:pt x="3801" y="1236"/>
                    <a:pt x="3801" y="1109"/>
                  </a:cubicBezTo>
                  <a:cubicBezTo>
                    <a:pt x="3832" y="761"/>
                    <a:pt x="3832" y="571"/>
                    <a:pt x="3896" y="222"/>
                  </a:cubicBezTo>
                  <a:cubicBezTo>
                    <a:pt x="3896" y="95"/>
                    <a:pt x="3642" y="0"/>
                    <a:pt x="329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4"/>
            <p:cNvSpPr/>
            <p:nvPr/>
          </p:nvSpPr>
          <p:spPr>
            <a:xfrm>
              <a:off x="4437864" y="3132679"/>
              <a:ext cx="101240" cy="35451"/>
            </a:xfrm>
            <a:custGeom>
              <a:avLst/>
              <a:gdLst/>
              <a:ahLst/>
              <a:cxnLst/>
              <a:rect l="l" t="t" r="r" b="b"/>
              <a:pathLst>
                <a:path w="3801" h="1331" extrusionOk="0">
                  <a:moveTo>
                    <a:pt x="729" y="0"/>
                  </a:moveTo>
                  <a:cubicBezTo>
                    <a:pt x="380" y="0"/>
                    <a:pt x="95" y="95"/>
                    <a:pt x="95" y="222"/>
                  </a:cubicBezTo>
                  <a:cubicBezTo>
                    <a:pt x="64" y="571"/>
                    <a:pt x="64" y="761"/>
                    <a:pt x="32" y="1109"/>
                  </a:cubicBezTo>
                  <a:cubicBezTo>
                    <a:pt x="0" y="1236"/>
                    <a:pt x="285" y="1331"/>
                    <a:pt x="634" y="1331"/>
                  </a:cubicBezTo>
                  <a:lnTo>
                    <a:pt x="3136" y="1331"/>
                  </a:lnTo>
                  <a:cubicBezTo>
                    <a:pt x="3484" y="1331"/>
                    <a:pt x="3769" y="1236"/>
                    <a:pt x="3769" y="1109"/>
                  </a:cubicBezTo>
                  <a:cubicBezTo>
                    <a:pt x="3801" y="761"/>
                    <a:pt x="3801" y="571"/>
                    <a:pt x="3801" y="222"/>
                  </a:cubicBezTo>
                  <a:cubicBezTo>
                    <a:pt x="3801" y="95"/>
                    <a:pt x="3547" y="0"/>
                    <a:pt x="319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4"/>
            <p:cNvSpPr/>
            <p:nvPr/>
          </p:nvSpPr>
          <p:spPr>
            <a:xfrm>
              <a:off x="4555111" y="3132679"/>
              <a:ext cx="100414" cy="35451"/>
            </a:xfrm>
            <a:custGeom>
              <a:avLst/>
              <a:gdLst/>
              <a:ahLst/>
              <a:cxnLst/>
              <a:rect l="l" t="t" r="r" b="b"/>
              <a:pathLst>
                <a:path w="3770" h="1331" extrusionOk="0">
                  <a:moveTo>
                    <a:pt x="634" y="0"/>
                  </a:moveTo>
                  <a:cubicBezTo>
                    <a:pt x="285" y="0"/>
                    <a:pt x="32" y="95"/>
                    <a:pt x="32" y="222"/>
                  </a:cubicBezTo>
                  <a:cubicBezTo>
                    <a:pt x="0" y="571"/>
                    <a:pt x="0" y="761"/>
                    <a:pt x="0" y="1109"/>
                  </a:cubicBezTo>
                  <a:cubicBezTo>
                    <a:pt x="0" y="1236"/>
                    <a:pt x="285" y="1331"/>
                    <a:pt x="634" y="1331"/>
                  </a:cubicBezTo>
                  <a:lnTo>
                    <a:pt x="3167" y="1331"/>
                  </a:lnTo>
                  <a:cubicBezTo>
                    <a:pt x="3516" y="1331"/>
                    <a:pt x="3769" y="1236"/>
                    <a:pt x="3769" y="1109"/>
                  </a:cubicBezTo>
                  <a:cubicBezTo>
                    <a:pt x="3737" y="761"/>
                    <a:pt x="3737" y="571"/>
                    <a:pt x="3737" y="222"/>
                  </a:cubicBezTo>
                  <a:cubicBezTo>
                    <a:pt x="3706" y="95"/>
                    <a:pt x="3452" y="0"/>
                    <a:pt x="310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4"/>
            <p:cNvSpPr/>
            <p:nvPr/>
          </p:nvSpPr>
          <p:spPr>
            <a:xfrm>
              <a:off x="4670681" y="3132679"/>
              <a:ext cx="102092" cy="35451"/>
            </a:xfrm>
            <a:custGeom>
              <a:avLst/>
              <a:gdLst/>
              <a:ahLst/>
              <a:cxnLst/>
              <a:rect l="l" t="t" r="r" b="b"/>
              <a:pathLst>
                <a:path w="3833" h="1331" extrusionOk="0">
                  <a:moveTo>
                    <a:pt x="602" y="0"/>
                  </a:moveTo>
                  <a:cubicBezTo>
                    <a:pt x="253" y="0"/>
                    <a:pt x="0" y="95"/>
                    <a:pt x="0" y="222"/>
                  </a:cubicBezTo>
                  <a:cubicBezTo>
                    <a:pt x="32" y="571"/>
                    <a:pt x="32" y="761"/>
                    <a:pt x="63" y="1109"/>
                  </a:cubicBezTo>
                  <a:cubicBezTo>
                    <a:pt x="63" y="1236"/>
                    <a:pt x="348" y="1331"/>
                    <a:pt x="697" y="1331"/>
                  </a:cubicBezTo>
                  <a:lnTo>
                    <a:pt x="3230" y="1331"/>
                  </a:lnTo>
                  <a:cubicBezTo>
                    <a:pt x="3579" y="1331"/>
                    <a:pt x="3832" y="1236"/>
                    <a:pt x="3832" y="1109"/>
                  </a:cubicBezTo>
                  <a:cubicBezTo>
                    <a:pt x="3769" y="761"/>
                    <a:pt x="3769" y="571"/>
                    <a:pt x="3705" y="222"/>
                  </a:cubicBezTo>
                  <a:cubicBezTo>
                    <a:pt x="3705" y="95"/>
                    <a:pt x="3420" y="0"/>
                    <a:pt x="307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4"/>
            <p:cNvSpPr/>
            <p:nvPr/>
          </p:nvSpPr>
          <p:spPr>
            <a:xfrm>
              <a:off x="4785397" y="3132679"/>
              <a:ext cx="104622" cy="35451"/>
            </a:xfrm>
            <a:custGeom>
              <a:avLst/>
              <a:gdLst/>
              <a:ahLst/>
              <a:cxnLst/>
              <a:rect l="l" t="t" r="r" b="b"/>
              <a:pathLst>
                <a:path w="3928" h="1331" extrusionOk="0">
                  <a:moveTo>
                    <a:pt x="602" y="0"/>
                  </a:moveTo>
                  <a:cubicBezTo>
                    <a:pt x="253" y="0"/>
                    <a:pt x="0" y="95"/>
                    <a:pt x="32" y="222"/>
                  </a:cubicBezTo>
                  <a:cubicBezTo>
                    <a:pt x="63" y="571"/>
                    <a:pt x="95" y="761"/>
                    <a:pt x="127" y="1109"/>
                  </a:cubicBezTo>
                  <a:cubicBezTo>
                    <a:pt x="158" y="1236"/>
                    <a:pt x="443" y="1331"/>
                    <a:pt x="792" y="1331"/>
                  </a:cubicBezTo>
                  <a:lnTo>
                    <a:pt x="3325" y="1331"/>
                  </a:lnTo>
                  <a:cubicBezTo>
                    <a:pt x="3674" y="1331"/>
                    <a:pt x="3927" y="1236"/>
                    <a:pt x="3895" y="1109"/>
                  </a:cubicBezTo>
                  <a:cubicBezTo>
                    <a:pt x="3832" y="761"/>
                    <a:pt x="3800" y="571"/>
                    <a:pt x="3737" y="222"/>
                  </a:cubicBezTo>
                  <a:cubicBezTo>
                    <a:pt x="3705" y="95"/>
                    <a:pt x="3420" y="0"/>
                    <a:pt x="307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4"/>
            <p:cNvSpPr/>
            <p:nvPr/>
          </p:nvSpPr>
          <p:spPr>
            <a:xfrm>
              <a:off x="4900114" y="3132679"/>
              <a:ext cx="107153" cy="35451"/>
            </a:xfrm>
            <a:custGeom>
              <a:avLst/>
              <a:gdLst/>
              <a:ahLst/>
              <a:cxnLst/>
              <a:rect l="l" t="t" r="r" b="b"/>
              <a:pathLst>
                <a:path w="4023" h="1331" extrusionOk="0">
                  <a:moveTo>
                    <a:pt x="602" y="0"/>
                  </a:moveTo>
                  <a:cubicBezTo>
                    <a:pt x="253" y="0"/>
                    <a:pt x="0" y="95"/>
                    <a:pt x="32" y="222"/>
                  </a:cubicBezTo>
                  <a:cubicBezTo>
                    <a:pt x="95" y="571"/>
                    <a:pt x="158" y="761"/>
                    <a:pt x="222" y="1109"/>
                  </a:cubicBezTo>
                  <a:cubicBezTo>
                    <a:pt x="253" y="1236"/>
                    <a:pt x="538" y="1331"/>
                    <a:pt x="887" y="1331"/>
                  </a:cubicBezTo>
                  <a:lnTo>
                    <a:pt x="3420" y="1331"/>
                  </a:lnTo>
                  <a:cubicBezTo>
                    <a:pt x="3769" y="1331"/>
                    <a:pt x="4022" y="1236"/>
                    <a:pt x="3990" y="1109"/>
                  </a:cubicBezTo>
                  <a:cubicBezTo>
                    <a:pt x="3895" y="761"/>
                    <a:pt x="3832" y="571"/>
                    <a:pt x="3737" y="222"/>
                  </a:cubicBezTo>
                  <a:cubicBezTo>
                    <a:pt x="3705" y="95"/>
                    <a:pt x="3420" y="0"/>
                    <a:pt x="307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4"/>
            <p:cNvSpPr/>
            <p:nvPr/>
          </p:nvSpPr>
          <p:spPr>
            <a:xfrm>
              <a:off x="5015657" y="3132679"/>
              <a:ext cx="108857" cy="35451"/>
            </a:xfrm>
            <a:custGeom>
              <a:avLst/>
              <a:gdLst/>
              <a:ahLst/>
              <a:cxnLst/>
              <a:rect l="l" t="t" r="r" b="b"/>
              <a:pathLst>
                <a:path w="4087" h="1331" extrusionOk="0">
                  <a:moveTo>
                    <a:pt x="571" y="0"/>
                  </a:moveTo>
                  <a:cubicBezTo>
                    <a:pt x="222" y="0"/>
                    <a:pt x="1" y="95"/>
                    <a:pt x="32" y="222"/>
                  </a:cubicBezTo>
                  <a:cubicBezTo>
                    <a:pt x="127" y="571"/>
                    <a:pt x="159" y="761"/>
                    <a:pt x="286" y="1109"/>
                  </a:cubicBezTo>
                  <a:cubicBezTo>
                    <a:pt x="317" y="1236"/>
                    <a:pt x="634" y="1331"/>
                    <a:pt x="982" y="1331"/>
                  </a:cubicBezTo>
                  <a:lnTo>
                    <a:pt x="3484" y="1331"/>
                  </a:lnTo>
                  <a:cubicBezTo>
                    <a:pt x="3833" y="1331"/>
                    <a:pt x="4086" y="1236"/>
                    <a:pt x="4054" y="1109"/>
                  </a:cubicBezTo>
                  <a:cubicBezTo>
                    <a:pt x="3928" y="761"/>
                    <a:pt x="3864" y="571"/>
                    <a:pt x="3738" y="222"/>
                  </a:cubicBezTo>
                  <a:cubicBezTo>
                    <a:pt x="3674" y="95"/>
                    <a:pt x="3389" y="0"/>
                    <a:pt x="304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4"/>
            <p:cNvSpPr/>
            <p:nvPr/>
          </p:nvSpPr>
          <p:spPr>
            <a:xfrm>
              <a:off x="5130374" y="3132679"/>
              <a:ext cx="111388" cy="35451"/>
            </a:xfrm>
            <a:custGeom>
              <a:avLst/>
              <a:gdLst/>
              <a:ahLst/>
              <a:cxnLst/>
              <a:rect l="l" t="t" r="r" b="b"/>
              <a:pathLst>
                <a:path w="4182" h="1331" extrusionOk="0">
                  <a:moveTo>
                    <a:pt x="571" y="0"/>
                  </a:moveTo>
                  <a:cubicBezTo>
                    <a:pt x="222" y="0"/>
                    <a:pt x="1" y="95"/>
                    <a:pt x="32" y="222"/>
                  </a:cubicBezTo>
                  <a:cubicBezTo>
                    <a:pt x="159" y="571"/>
                    <a:pt x="222" y="761"/>
                    <a:pt x="349" y="1109"/>
                  </a:cubicBezTo>
                  <a:cubicBezTo>
                    <a:pt x="412" y="1236"/>
                    <a:pt x="729" y="1331"/>
                    <a:pt x="1077" y="1331"/>
                  </a:cubicBezTo>
                  <a:lnTo>
                    <a:pt x="3579" y="1331"/>
                  </a:lnTo>
                  <a:cubicBezTo>
                    <a:pt x="3928" y="1331"/>
                    <a:pt x="4181" y="1236"/>
                    <a:pt x="4118" y="1109"/>
                  </a:cubicBezTo>
                  <a:cubicBezTo>
                    <a:pt x="3959" y="761"/>
                    <a:pt x="3896" y="571"/>
                    <a:pt x="3738" y="222"/>
                  </a:cubicBezTo>
                  <a:cubicBezTo>
                    <a:pt x="3706" y="95"/>
                    <a:pt x="3389" y="0"/>
                    <a:pt x="304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4"/>
            <p:cNvSpPr/>
            <p:nvPr/>
          </p:nvSpPr>
          <p:spPr>
            <a:xfrm>
              <a:off x="5245091" y="3132679"/>
              <a:ext cx="197419" cy="35451"/>
            </a:xfrm>
            <a:custGeom>
              <a:avLst/>
              <a:gdLst/>
              <a:ahLst/>
              <a:cxnLst/>
              <a:rect l="l" t="t" r="r" b="b"/>
              <a:pathLst>
                <a:path w="7412" h="1331" extrusionOk="0">
                  <a:moveTo>
                    <a:pt x="571" y="0"/>
                  </a:moveTo>
                  <a:cubicBezTo>
                    <a:pt x="222" y="0"/>
                    <a:pt x="1" y="95"/>
                    <a:pt x="64" y="222"/>
                  </a:cubicBezTo>
                  <a:cubicBezTo>
                    <a:pt x="222" y="571"/>
                    <a:pt x="286" y="761"/>
                    <a:pt x="444" y="1109"/>
                  </a:cubicBezTo>
                  <a:cubicBezTo>
                    <a:pt x="507" y="1236"/>
                    <a:pt x="824" y="1331"/>
                    <a:pt x="1172" y="1331"/>
                  </a:cubicBezTo>
                  <a:lnTo>
                    <a:pt x="6841" y="1331"/>
                  </a:lnTo>
                  <a:cubicBezTo>
                    <a:pt x="7190" y="1331"/>
                    <a:pt x="7411" y="1236"/>
                    <a:pt x="7348" y="1109"/>
                  </a:cubicBezTo>
                  <a:cubicBezTo>
                    <a:pt x="7126" y="761"/>
                    <a:pt x="7031" y="571"/>
                    <a:pt x="6841" y="222"/>
                  </a:cubicBezTo>
                  <a:cubicBezTo>
                    <a:pt x="6778" y="95"/>
                    <a:pt x="6461" y="0"/>
                    <a:pt x="6113"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4"/>
            <p:cNvSpPr/>
            <p:nvPr/>
          </p:nvSpPr>
          <p:spPr>
            <a:xfrm>
              <a:off x="3678713" y="3174017"/>
              <a:ext cx="185593" cy="35451"/>
            </a:xfrm>
            <a:custGeom>
              <a:avLst/>
              <a:gdLst/>
              <a:ahLst/>
              <a:cxnLst/>
              <a:rect l="l" t="t" r="r" b="b"/>
              <a:pathLst>
                <a:path w="6968" h="1331" extrusionOk="0">
                  <a:moveTo>
                    <a:pt x="1330" y="0"/>
                  </a:moveTo>
                  <a:cubicBezTo>
                    <a:pt x="982" y="0"/>
                    <a:pt x="634" y="95"/>
                    <a:pt x="570" y="222"/>
                  </a:cubicBezTo>
                  <a:cubicBezTo>
                    <a:pt x="380" y="570"/>
                    <a:pt x="254" y="729"/>
                    <a:pt x="64" y="1109"/>
                  </a:cubicBezTo>
                  <a:cubicBezTo>
                    <a:pt x="0" y="1204"/>
                    <a:pt x="254" y="1330"/>
                    <a:pt x="602" y="1330"/>
                  </a:cubicBezTo>
                  <a:lnTo>
                    <a:pt x="5764" y="1330"/>
                  </a:lnTo>
                  <a:cubicBezTo>
                    <a:pt x="6112" y="1330"/>
                    <a:pt x="6461" y="1204"/>
                    <a:pt x="6524" y="1109"/>
                  </a:cubicBezTo>
                  <a:cubicBezTo>
                    <a:pt x="6682" y="729"/>
                    <a:pt x="6746" y="570"/>
                    <a:pt x="6904" y="222"/>
                  </a:cubicBezTo>
                  <a:cubicBezTo>
                    <a:pt x="6967" y="95"/>
                    <a:pt x="6714" y="0"/>
                    <a:pt x="636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4"/>
            <p:cNvSpPr/>
            <p:nvPr/>
          </p:nvSpPr>
          <p:spPr>
            <a:xfrm>
              <a:off x="3867662" y="3174017"/>
              <a:ext cx="114744" cy="35451"/>
            </a:xfrm>
            <a:custGeom>
              <a:avLst/>
              <a:gdLst/>
              <a:ahLst/>
              <a:cxnLst/>
              <a:rect l="l" t="t" r="r" b="b"/>
              <a:pathLst>
                <a:path w="4308" h="1331" extrusionOk="0">
                  <a:moveTo>
                    <a:pt x="1172" y="0"/>
                  </a:moveTo>
                  <a:cubicBezTo>
                    <a:pt x="824" y="0"/>
                    <a:pt x="507" y="95"/>
                    <a:pt x="444" y="222"/>
                  </a:cubicBezTo>
                  <a:cubicBezTo>
                    <a:pt x="285" y="570"/>
                    <a:pt x="222" y="729"/>
                    <a:pt x="63" y="1109"/>
                  </a:cubicBezTo>
                  <a:cubicBezTo>
                    <a:pt x="0" y="1204"/>
                    <a:pt x="253" y="1330"/>
                    <a:pt x="602" y="1330"/>
                  </a:cubicBezTo>
                  <a:lnTo>
                    <a:pt x="3199" y="1330"/>
                  </a:lnTo>
                  <a:cubicBezTo>
                    <a:pt x="3547" y="1330"/>
                    <a:pt x="3864" y="1204"/>
                    <a:pt x="3927" y="1109"/>
                  </a:cubicBezTo>
                  <a:cubicBezTo>
                    <a:pt x="4054" y="729"/>
                    <a:pt x="4117" y="570"/>
                    <a:pt x="4244" y="222"/>
                  </a:cubicBezTo>
                  <a:cubicBezTo>
                    <a:pt x="4307" y="95"/>
                    <a:pt x="4054" y="0"/>
                    <a:pt x="370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4"/>
            <p:cNvSpPr/>
            <p:nvPr/>
          </p:nvSpPr>
          <p:spPr>
            <a:xfrm>
              <a:off x="3988265" y="3174017"/>
              <a:ext cx="111388" cy="35451"/>
            </a:xfrm>
            <a:custGeom>
              <a:avLst/>
              <a:gdLst/>
              <a:ahLst/>
              <a:cxnLst/>
              <a:rect l="l" t="t" r="r" b="b"/>
              <a:pathLst>
                <a:path w="4182" h="1331" extrusionOk="0">
                  <a:moveTo>
                    <a:pt x="1078" y="0"/>
                  </a:moveTo>
                  <a:cubicBezTo>
                    <a:pt x="729" y="0"/>
                    <a:pt x="413" y="95"/>
                    <a:pt x="349" y="222"/>
                  </a:cubicBezTo>
                  <a:cubicBezTo>
                    <a:pt x="222" y="570"/>
                    <a:pt x="159" y="729"/>
                    <a:pt x="32" y="1109"/>
                  </a:cubicBezTo>
                  <a:cubicBezTo>
                    <a:pt x="1" y="1204"/>
                    <a:pt x="254" y="1330"/>
                    <a:pt x="603" y="1330"/>
                  </a:cubicBezTo>
                  <a:lnTo>
                    <a:pt x="3168" y="1330"/>
                  </a:lnTo>
                  <a:cubicBezTo>
                    <a:pt x="3548" y="1330"/>
                    <a:pt x="3864" y="1204"/>
                    <a:pt x="3896" y="1109"/>
                  </a:cubicBezTo>
                  <a:cubicBezTo>
                    <a:pt x="3991" y="729"/>
                    <a:pt x="4054" y="570"/>
                    <a:pt x="4149" y="222"/>
                  </a:cubicBezTo>
                  <a:cubicBezTo>
                    <a:pt x="4181" y="95"/>
                    <a:pt x="3928" y="0"/>
                    <a:pt x="357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4"/>
            <p:cNvSpPr/>
            <p:nvPr/>
          </p:nvSpPr>
          <p:spPr>
            <a:xfrm>
              <a:off x="4108043" y="3174017"/>
              <a:ext cx="109683" cy="35451"/>
            </a:xfrm>
            <a:custGeom>
              <a:avLst/>
              <a:gdLst/>
              <a:ahLst/>
              <a:cxnLst/>
              <a:rect l="l" t="t" r="r" b="b"/>
              <a:pathLst>
                <a:path w="4118" h="1331" extrusionOk="0">
                  <a:moveTo>
                    <a:pt x="983" y="0"/>
                  </a:moveTo>
                  <a:cubicBezTo>
                    <a:pt x="634" y="0"/>
                    <a:pt x="318" y="95"/>
                    <a:pt x="286" y="222"/>
                  </a:cubicBezTo>
                  <a:cubicBezTo>
                    <a:pt x="191" y="570"/>
                    <a:pt x="128" y="729"/>
                    <a:pt x="32" y="1109"/>
                  </a:cubicBezTo>
                  <a:cubicBezTo>
                    <a:pt x="1" y="1204"/>
                    <a:pt x="254" y="1330"/>
                    <a:pt x="634" y="1330"/>
                  </a:cubicBezTo>
                  <a:lnTo>
                    <a:pt x="3199" y="1330"/>
                  </a:lnTo>
                  <a:cubicBezTo>
                    <a:pt x="3548" y="1330"/>
                    <a:pt x="3864" y="1204"/>
                    <a:pt x="3896" y="1109"/>
                  </a:cubicBezTo>
                  <a:cubicBezTo>
                    <a:pt x="3991" y="729"/>
                    <a:pt x="4023" y="570"/>
                    <a:pt x="4086" y="222"/>
                  </a:cubicBezTo>
                  <a:cubicBezTo>
                    <a:pt x="4118" y="95"/>
                    <a:pt x="3864" y="0"/>
                    <a:pt x="351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4"/>
            <p:cNvSpPr/>
            <p:nvPr/>
          </p:nvSpPr>
          <p:spPr>
            <a:xfrm>
              <a:off x="4228673" y="3174017"/>
              <a:ext cx="107153" cy="35451"/>
            </a:xfrm>
            <a:custGeom>
              <a:avLst/>
              <a:gdLst/>
              <a:ahLst/>
              <a:cxnLst/>
              <a:rect l="l" t="t" r="r" b="b"/>
              <a:pathLst>
                <a:path w="4023" h="1331" extrusionOk="0">
                  <a:moveTo>
                    <a:pt x="887" y="0"/>
                  </a:moveTo>
                  <a:cubicBezTo>
                    <a:pt x="539" y="0"/>
                    <a:pt x="254" y="95"/>
                    <a:pt x="222" y="222"/>
                  </a:cubicBezTo>
                  <a:cubicBezTo>
                    <a:pt x="127" y="570"/>
                    <a:pt x="96" y="729"/>
                    <a:pt x="32" y="1109"/>
                  </a:cubicBezTo>
                  <a:cubicBezTo>
                    <a:pt x="1" y="1204"/>
                    <a:pt x="254" y="1330"/>
                    <a:pt x="634" y="1330"/>
                  </a:cubicBezTo>
                  <a:lnTo>
                    <a:pt x="3199" y="1330"/>
                  </a:lnTo>
                  <a:cubicBezTo>
                    <a:pt x="3547" y="1330"/>
                    <a:pt x="3864" y="1204"/>
                    <a:pt x="3896" y="1109"/>
                  </a:cubicBezTo>
                  <a:cubicBezTo>
                    <a:pt x="3927" y="729"/>
                    <a:pt x="3959" y="570"/>
                    <a:pt x="4022" y="222"/>
                  </a:cubicBezTo>
                  <a:cubicBezTo>
                    <a:pt x="4022" y="95"/>
                    <a:pt x="3769" y="0"/>
                    <a:pt x="342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4"/>
            <p:cNvSpPr/>
            <p:nvPr/>
          </p:nvSpPr>
          <p:spPr>
            <a:xfrm>
              <a:off x="4348450" y="3174017"/>
              <a:ext cx="105475" cy="35451"/>
            </a:xfrm>
            <a:custGeom>
              <a:avLst/>
              <a:gdLst/>
              <a:ahLst/>
              <a:cxnLst/>
              <a:rect l="l" t="t" r="r" b="b"/>
              <a:pathLst>
                <a:path w="3960" h="1331" extrusionOk="0">
                  <a:moveTo>
                    <a:pt x="824" y="0"/>
                  </a:moveTo>
                  <a:cubicBezTo>
                    <a:pt x="476" y="0"/>
                    <a:pt x="159" y="95"/>
                    <a:pt x="159" y="222"/>
                  </a:cubicBezTo>
                  <a:cubicBezTo>
                    <a:pt x="96" y="570"/>
                    <a:pt x="64" y="729"/>
                    <a:pt x="32" y="1109"/>
                  </a:cubicBezTo>
                  <a:cubicBezTo>
                    <a:pt x="1" y="1204"/>
                    <a:pt x="286" y="1330"/>
                    <a:pt x="634" y="1330"/>
                  </a:cubicBezTo>
                  <a:lnTo>
                    <a:pt x="3231" y="1330"/>
                  </a:lnTo>
                  <a:cubicBezTo>
                    <a:pt x="3579" y="1330"/>
                    <a:pt x="3864" y="1204"/>
                    <a:pt x="3896" y="1109"/>
                  </a:cubicBezTo>
                  <a:cubicBezTo>
                    <a:pt x="3927" y="729"/>
                    <a:pt x="3927" y="570"/>
                    <a:pt x="3959" y="222"/>
                  </a:cubicBezTo>
                  <a:cubicBezTo>
                    <a:pt x="3959" y="95"/>
                    <a:pt x="3674" y="0"/>
                    <a:pt x="332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4"/>
            <p:cNvSpPr/>
            <p:nvPr/>
          </p:nvSpPr>
          <p:spPr>
            <a:xfrm>
              <a:off x="4469080" y="3174017"/>
              <a:ext cx="102918" cy="35451"/>
            </a:xfrm>
            <a:custGeom>
              <a:avLst/>
              <a:gdLst/>
              <a:ahLst/>
              <a:cxnLst/>
              <a:rect l="l" t="t" r="r" b="b"/>
              <a:pathLst>
                <a:path w="3864" h="1331" extrusionOk="0">
                  <a:moveTo>
                    <a:pt x="697" y="0"/>
                  </a:moveTo>
                  <a:cubicBezTo>
                    <a:pt x="349" y="0"/>
                    <a:pt x="64" y="95"/>
                    <a:pt x="64" y="222"/>
                  </a:cubicBezTo>
                  <a:cubicBezTo>
                    <a:pt x="32" y="570"/>
                    <a:pt x="32" y="729"/>
                    <a:pt x="0" y="1109"/>
                  </a:cubicBezTo>
                  <a:cubicBezTo>
                    <a:pt x="0" y="1204"/>
                    <a:pt x="285" y="1330"/>
                    <a:pt x="634" y="1330"/>
                  </a:cubicBezTo>
                  <a:lnTo>
                    <a:pt x="3199" y="1330"/>
                  </a:lnTo>
                  <a:cubicBezTo>
                    <a:pt x="3579" y="1330"/>
                    <a:pt x="3864" y="1204"/>
                    <a:pt x="3864" y="1109"/>
                  </a:cubicBezTo>
                  <a:lnTo>
                    <a:pt x="3864" y="222"/>
                  </a:lnTo>
                  <a:cubicBezTo>
                    <a:pt x="3864" y="95"/>
                    <a:pt x="3579" y="0"/>
                    <a:pt x="3230"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4"/>
            <p:cNvSpPr/>
            <p:nvPr/>
          </p:nvSpPr>
          <p:spPr>
            <a:xfrm>
              <a:off x="4588858" y="3174017"/>
              <a:ext cx="103770" cy="35451"/>
            </a:xfrm>
            <a:custGeom>
              <a:avLst/>
              <a:gdLst/>
              <a:ahLst/>
              <a:cxnLst/>
              <a:rect l="l" t="t" r="r" b="b"/>
              <a:pathLst>
                <a:path w="3896" h="1331" extrusionOk="0">
                  <a:moveTo>
                    <a:pt x="634" y="0"/>
                  </a:moveTo>
                  <a:cubicBezTo>
                    <a:pt x="285" y="0"/>
                    <a:pt x="0" y="95"/>
                    <a:pt x="0" y="222"/>
                  </a:cubicBezTo>
                  <a:cubicBezTo>
                    <a:pt x="0" y="570"/>
                    <a:pt x="0" y="729"/>
                    <a:pt x="0" y="1109"/>
                  </a:cubicBezTo>
                  <a:cubicBezTo>
                    <a:pt x="0" y="1204"/>
                    <a:pt x="317" y="1330"/>
                    <a:pt x="665" y="1330"/>
                  </a:cubicBezTo>
                  <a:lnTo>
                    <a:pt x="3230" y="1330"/>
                  </a:lnTo>
                  <a:cubicBezTo>
                    <a:pt x="3610" y="1330"/>
                    <a:pt x="3895" y="1204"/>
                    <a:pt x="3864" y="1109"/>
                  </a:cubicBezTo>
                  <a:cubicBezTo>
                    <a:pt x="3832" y="729"/>
                    <a:pt x="3832" y="570"/>
                    <a:pt x="3800" y="222"/>
                  </a:cubicBezTo>
                  <a:cubicBezTo>
                    <a:pt x="3800" y="95"/>
                    <a:pt x="3515" y="0"/>
                    <a:pt x="316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4"/>
            <p:cNvSpPr/>
            <p:nvPr/>
          </p:nvSpPr>
          <p:spPr>
            <a:xfrm>
              <a:off x="4706931" y="3174017"/>
              <a:ext cx="105475" cy="35451"/>
            </a:xfrm>
            <a:custGeom>
              <a:avLst/>
              <a:gdLst/>
              <a:ahLst/>
              <a:cxnLst/>
              <a:rect l="l" t="t" r="r" b="b"/>
              <a:pathLst>
                <a:path w="3960" h="1331" extrusionOk="0">
                  <a:moveTo>
                    <a:pt x="634" y="0"/>
                  </a:moveTo>
                  <a:cubicBezTo>
                    <a:pt x="286" y="0"/>
                    <a:pt x="1" y="95"/>
                    <a:pt x="1" y="222"/>
                  </a:cubicBezTo>
                  <a:cubicBezTo>
                    <a:pt x="33" y="570"/>
                    <a:pt x="64" y="729"/>
                    <a:pt x="96" y="1109"/>
                  </a:cubicBezTo>
                  <a:cubicBezTo>
                    <a:pt x="96" y="1204"/>
                    <a:pt x="381" y="1330"/>
                    <a:pt x="761" y="1330"/>
                  </a:cubicBezTo>
                  <a:lnTo>
                    <a:pt x="3326" y="1330"/>
                  </a:lnTo>
                  <a:cubicBezTo>
                    <a:pt x="3674" y="1330"/>
                    <a:pt x="3959" y="1204"/>
                    <a:pt x="3959" y="1109"/>
                  </a:cubicBezTo>
                  <a:cubicBezTo>
                    <a:pt x="3896" y="729"/>
                    <a:pt x="3864" y="570"/>
                    <a:pt x="3801" y="222"/>
                  </a:cubicBezTo>
                  <a:cubicBezTo>
                    <a:pt x="3801" y="95"/>
                    <a:pt x="3484" y="0"/>
                    <a:pt x="313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4"/>
            <p:cNvSpPr/>
            <p:nvPr/>
          </p:nvSpPr>
          <p:spPr>
            <a:xfrm>
              <a:off x="4825030" y="3174017"/>
              <a:ext cx="108005" cy="35451"/>
            </a:xfrm>
            <a:custGeom>
              <a:avLst/>
              <a:gdLst/>
              <a:ahLst/>
              <a:cxnLst/>
              <a:rect l="l" t="t" r="r" b="b"/>
              <a:pathLst>
                <a:path w="4055" h="1331" extrusionOk="0">
                  <a:moveTo>
                    <a:pt x="602" y="0"/>
                  </a:moveTo>
                  <a:cubicBezTo>
                    <a:pt x="254" y="0"/>
                    <a:pt x="1" y="95"/>
                    <a:pt x="1" y="222"/>
                  </a:cubicBezTo>
                  <a:cubicBezTo>
                    <a:pt x="64" y="570"/>
                    <a:pt x="96" y="729"/>
                    <a:pt x="159" y="1109"/>
                  </a:cubicBezTo>
                  <a:cubicBezTo>
                    <a:pt x="191" y="1204"/>
                    <a:pt x="476" y="1330"/>
                    <a:pt x="824" y="1330"/>
                  </a:cubicBezTo>
                  <a:lnTo>
                    <a:pt x="3421" y="1330"/>
                  </a:lnTo>
                  <a:cubicBezTo>
                    <a:pt x="3769" y="1330"/>
                    <a:pt x="4054" y="1204"/>
                    <a:pt x="4023" y="1109"/>
                  </a:cubicBezTo>
                  <a:cubicBezTo>
                    <a:pt x="3927" y="729"/>
                    <a:pt x="3896" y="570"/>
                    <a:pt x="3832" y="222"/>
                  </a:cubicBezTo>
                  <a:cubicBezTo>
                    <a:pt x="3801" y="95"/>
                    <a:pt x="3484" y="0"/>
                    <a:pt x="313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a:off x="4943130" y="3174017"/>
              <a:ext cx="109683" cy="35451"/>
            </a:xfrm>
            <a:custGeom>
              <a:avLst/>
              <a:gdLst/>
              <a:ahLst/>
              <a:cxnLst/>
              <a:rect l="l" t="t" r="r" b="b"/>
              <a:pathLst>
                <a:path w="4118" h="1331" extrusionOk="0">
                  <a:moveTo>
                    <a:pt x="602" y="0"/>
                  </a:moveTo>
                  <a:cubicBezTo>
                    <a:pt x="254" y="0"/>
                    <a:pt x="0" y="95"/>
                    <a:pt x="32" y="222"/>
                  </a:cubicBezTo>
                  <a:cubicBezTo>
                    <a:pt x="95" y="570"/>
                    <a:pt x="159" y="729"/>
                    <a:pt x="222" y="1109"/>
                  </a:cubicBezTo>
                  <a:cubicBezTo>
                    <a:pt x="254" y="1204"/>
                    <a:pt x="570" y="1330"/>
                    <a:pt x="919" y="1330"/>
                  </a:cubicBezTo>
                  <a:lnTo>
                    <a:pt x="3515" y="1330"/>
                  </a:lnTo>
                  <a:cubicBezTo>
                    <a:pt x="3864" y="1330"/>
                    <a:pt x="4117" y="1204"/>
                    <a:pt x="4086" y="1109"/>
                  </a:cubicBezTo>
                  <a:cubicBezTo>
                    <a:pt x="3991" y="729"/>
                    <a:pt x="3927" y="570"/>
                    <a:pt x="3832" y="222"/>
                  </a:cubicBezTo>
                  <a:cubicBezTo>
                    <a:pt x="3800" y="95"/>
                    <a:pt x="3484" y="0"/>
                    <a:pt x="313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5060377" y="3174017"/>
              <a:ext cx="113039" cy="35451"/>
            </a:xfrm>
            <a:custGeom>
              <a:avLst/>
              <a:gdLst/>
              <a:ahLst/>
              <a:cxnLst/>
              <a:rect l="l" t="t" r="r" b="b"/>
              <a:pathLst>
                <a:path w="4244" h="1331" extrusionOk="0">
                  <a:moveTo>
                    <a:pt x="634" y="0"/>
                  </a:moveTo>
                  <a:cubicBezTo>
                    <a:pt x="285" y="0"/>
                    <a:pt x="0" y="95"/>
                    <a:pt x="64" y="222"/>
                  </a:cubicBezTo>
                  <a:cubicBezTo>
                    <a:pt x="159" y="570"/>
                    <a:pt x="222" y="729"/>
                    <a:pt x="317" y="1109"/>
                  </a:cubicBezTo>
                  <a:cubicBezTo>
                    <a:pt x="380" y="1204"/>
                    <a:pt x="697" y="1330"/>
                    <a:pt x="1045" y="1330"/>
                  </a:cubicBezTo>
                  <a:lnTo>
                    <a:pt x="3610" y="1330"/>
                  </a:lnTo>
                  <a:cubicBezTo>
                    <a:pt x="3991" y="1330"/>
                    <a:pt x="4244" y="1204"/>
                    <a:pt x="4181" y="1109"/>
                  </a:cubicBezTo>
                  <a:cubicBezTo>
                    <a:pt x="4054" y="729"/>
                    <a:pt x="3991" y="570"/>
                    <a:pt x="3864" y="222"/>
                  </a:cubicBezTo>
                  <a:cubicBezTo>
                    <a:pt x="3800" y="95"/>
                    <a:pt x="3484" y="0"/>
                    <a:pt x="313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4"/>
            <p:cNvSpPr/>
            <p:nvPr/>
          </p:nvSpPr>
          <p:spPr>
            <a:xfrm>
              <a:off x="5178450" y="3174017"/>
              <a:ext cx="286832" cy="35451"/>
            </a:xfrm>
            <a:custGeom>
              <a:avLst/>
              <a:gdLst/>
              <a:ahLst/>
              <a:cxnLst/>
              <a:rect l="l" t="t" r="r" b="b"/>
              <a:pathLst>
                <a:path w="10769" h="1331" extrusionOk="0">
                  <a:moveTo>
                    <a:pt x="603" y="0"/>
                  </a:moveTo>
                  <a:cubicBezTo>
                    <a:pt x="254" y="0"/>
                    <a:pt x="1" y="95"/>
                    <a:pt x="64" y="222"/>
                  </a:cubicBezTo>
                  <a:cubicBezTo>
                    <a:pt x="191" y="570"/>
                    <a:pt x="254" y="729"/>
                    <a:pt x="413" y="1109"/>
                  </a:cubicBezTo>
                  <a:cubicBezTo>
                    <a:pt x="444" y="1204"/>
                    <a:pt x="761" y="1330"/>
                    <a:pt x="1141" y="1330"/>
                  </a:cubicBezTo>
                  <a:lnTo>
                    <a:pt x="10167" y="1330"/>
                  </a:lnTo>
                  <a:cubicBezTo>
                    <a:pt x="10515" y="1330"/>
                    <a:pt x="10768" y="1204"/>
                    <a:pt x="10705" y="1109"/>
                  </a:cubicBezTo>
                  <a:cubicBezTo>
                    <a:pt x="10483" y="729"/>
                    <a:pt x="10388" y="570"/>
                    <a:pt x="10198" y="222"/>
                  </a:cubicBezTo>
                  <a:cubicBezTo>
                    <a:pt x="10135" y="95"/>
                    <a:pt x="9787" y="0"/>
                    <a:pt x="9438"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4"/>
            <p:cNvSpPr/>
            <p:nvPr/>
          </p:nvSpPr>
          <p:spPr>
            <a:xfrm>
              <a:off x="3655940" y="3214502"/>
              <a:ext cx="293571" cy="35451"/>
            </a:xfrm>
            <a:custGeom>
              <a:avLst/>
              <a:gdLst/>
              <a:ahLst/>
              <a:cxnLst/>
              <a:rect l="l" t="t" r="r" b="b"/>
              <a:pathLst>
                <a:path w="11022" h="1331" extrusionOk="0">
                  <a:moveTo>
                    <a:pt x="1330" y="0"/>
                  </a:moveTo>
                  <a:cubicBezTo>
                    <a:pt x="982" y="0"/>
                    <a:pt x="634" y="95"/>
                    <a:pt x="570" y="222"/>
                  </a:cubicBezTo>
                  <a:cubicBezTo>
                    <a:pt x="380" y="570"/>
                    <a:pt x="285" y="760"/>
                    <a:pt x="64" y="1109"/>
                  </a:cubicBezTo>
                  <a:cubicBezTo>
                    <a:pt x="0" y="1235"/>
                    <a:pt x="254" y="1330"/>
                    <a:pt x="602" y="1330"/>
                  </a:cubicBezTo>
                  <a:lnTo>
                    <a:pt x="9881" y="1330"/>
                  </a:lnTo>
                  <a:cubicBezTo>
                    <a:pt x="10261" y="1330"/>
                    <a:pt x="10578" y="1235"/>
                    <a:pt x="10641" y="1109"/>
                  </a:cubicBezTo>
                  <a:cubicBezTo>
                    <a:pt x="10768" y="760"/>
                    <a:pt x="10831" y="570"/>
                    <a:pt x="10989" y="222"/>
                  </a:cubicBezTo>
                  <a:cubicBezTo>
                    <a:pt x="11021" y="95"/>
                    <a:pt x="10768" y="0"/>
                    <a:pt x="1041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4"/>
            <p:cNvSpPr/>
            <p:nvPr/>
          </p:nvSpPr>
          <p:spPr>
            <a:xfrm>
              <a:off x="3955371" y="3214502"/>
              <a:ext cx="114744" cy="35451"/>
            </a:xfrm>
            <a:custGeom>
              <a:avLst/>
              <a:gdLst/>
              <a:ahLst/>
              <a:cxnLst/>
              <a:rect l="l" t="t" r="r" b="b"/>
              <a:pathLst>
                <a:path w="4308" h="1331" extrusionOk="0">
                  <a:moveTo>
                    <a:pt x="1109" y="0"/>
                  </a:moveTo>
                  <a:cubicBezTo>
                    <a:pt x="729" y="0"/>
                    <a:pt x="412" y="95"/>
                    <a:pt x="381" y="222"/>
                  </a:cubicBezTo>
                  <a:cubicBezTo>
                    <a:pt x="254" y="570"/>
                    <a:pt x="159" y="760"/>
                    <a:pt x="32" y="1109"/>
                  </a:cubicBezTo>
                  <a:cubicBezTo>
                    <a:pt x="1" y="1235"/>
                    <a:pt x="254" y="1330"/>
                    <a:pt x="634" y="1330"/>
                  </a:cubicBezTo>
                  <a:lnTo>
                    <a:pt x="3263" y="1330"/>
                  </a:lnTo>
                  <a:cubicBezTo>
                    <a:pt x="3643" y="1330"/>
                    <a:pt x="3959" y="1235"/>
                    <a:pt x="3991" y="1109"/>
                  </a:cubicBezTo>
                  <a:cubicBezTo>
                    <a:pt x="4118" y="760"/>
                    <a:pt x="4181" y="570"/>
                    <a:pt x="4276" y="222"/>
                  </a:cubicBezTo>
                  <a:cubicBezTo>
                    <a:pt x="4308" y="95"/>
                    <a:pt x="4054" y="0"/>
                    <a:pt x="370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4"/>
            <p:cNvSpPr/>
            <p:nvPr/>
          </p:nvSpPr>
          <p:spPr>
            <a:xfrm>
              <a:off x="4078531" y="3214502"/>
              <a:ext cx="113066" cy="35451"/>
            </a:xfrm>
            <a:custGeom>
              <a:avLst/>
              <a:gdLst/>
              <a:ahLst/>
              <a:cxnLst/>
              <a:rect l="l" t="t" r="r" b="b"/>
              <a:pathLst>
                <a:path w="4245" h="1331" extrusionOk="0">
                  <a:moveTo>
                    <a:pt x="1014" y="0"/>
                  </a:moveTo>
                  <a:cubicBezTo>
                    <a:pt x="665" y="0"/>
                    <a:pt x="349" y="95"/>
                    <a:pt x="317" y="222"/>
                  </a:cubicBezTo>
                  <a:cubicBezTo>
                    <a:pt x="190" y="570"/>
                    <a:pt x="159" y="760"/>
                    <a:pt x="32" y="1109"/>
                  </a:cubicBezTo>
                  <a:cubicBezTo>
                    <a:pt x="0" y="1235"/>
                    <a:pt x="285" y="1330"/>
                    <a:pt x="634" y="1330"/>
                  </a:cubicBezTo>
                  <a:lnTo>
                    <a:pt x="3294" y="1330"/>
                  </a:lnTo>
                  <a:cubicBezTo>
                    <a:pt x="3674" y="1330"/>
                    <a:pt x="3991" y="1235"/>
                    <a:pt x="4022" y="1109"/>
                  </a:cubicBezTo>
                  <a:cubicBezTo>
                    <a:pt x="4086" y="760"/>
                    <a:pt x="4117" y="570"/>
                    <a:pt x="4212" y="222"/>
                  </a:cubicBezTo>
                  <a:cubicBezTo>
                    <a:pt x="4244" y="95"/>
                    <a:pt x="3959" y="0"/>
                    <a:pt x="361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4201691" y="3214502"/>
              <a:ext cx="110509" cy="35451"/>
            </a:xfrm>
            <a:custGeom>
              <a:avLst/>
              <a:gdLst/>
              <a:ahLst/>
              <a:cxnLst/>
              <a:rect l="l" t="t" r="r" b="b"/>
              <a:pathLst>
                <a:path w="4149" h="1331" extrusionOk="0">
                  <a:moveTo>
                    <a:pt x="918" y="0"/>
                  </a:moveTo>
                  <a:cubicBezTo>
                    <a:pt x="570" y="0"/>
                    <a:pt x="253" y="95"/>
                    <a:pt x="222" y="222"/>
                  </a:cubicBezTo>
                  <a:cubicBezTo>
                    <a:pt x="158" y="570"/>
                    <a:pt x="127" y="760"/>
                    <a:pt x="32" y="1109"/>
                  </a:cubicBezTo>
                  <a:cubicBezTo>
                    <a:pt x="0" y="1235"/>
                    <a:pt x="285" y="1330"/>
                    <a:pt x="665" y="1330"/>
                  </a:cubicBezTo>
                  <a:lnTo>
                    <a:pt x="3294" y="1330"/>
                  </a:lnTo>
                  <a:cubicBezTo>
                    <a:pt x="3674" y="1330"/>
                    <a:pt x="3990" y="1235"/>
                    <a:pt x="3990" y="1109"/>
                  </a:cubicBezTo>
                  <a:cubicBezTo>
                    <a:pt x="4054" y="760"/>
                    <a:pt x="4085" y="570"/>
                    <a:pt x="4149" y="222"/>
                  </a:cubicBezTo>
                  <a:cubicBezTo>
                    <a:pt x="4149" y="95"/>
                    <a:pt x="3895" y="0"/>
                    <a:pt x="351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p:nvPr/>
          </p:nvSpPr>
          <p:spPr>
            <a:xfrm>
              <a:off x="4325677" y="3214502"/>
              <a:ext cx="108005" cy="35451"/>
            </a:xfrm>
            <a:custGeom>
              <a:avLst/>
              <a:gdLst/>
              <a:ahLst/>
              <a:cxnLst/>
              <a:rect l="l" t="t" r="r" b="b"/>
              <a:pathLst>
                <a:path w="4055" h="1331" extrusionOk="0">
                  <a:moveTo>
                    <a:pt x="824" y="0"/>
                  </a:moveTo>
                  <a:cubicBezTo>
                    <a:pt x="475" y="0"/>
                    <a:pt x="159" y="95"/>
                    <a:pt x="127" y="222"/>
                  </a:cubicBezTo>
                  <a:cubicBezTo>
                    <a:pt x="95" y="570"/>
                    <a:pt x="64" y="760"/>
                    <a:pt x="0" y="1109"/>
                  </a:cubicBezTo>
                  <a:cubicBezTo>
                    <a:pt x="0" y="1235"/>
                    <a:pt x="285" y="1330"/>
                    <a:pt x="634" y="1330"/>
                  </a:cubicBezTo>
                  <a:lnTo>
                    <a:pt x="3294" y="1330"/>
                  </a:lnTo>
                  <a:cubicBezTo>
                    <a:pt x="3642" y="1330"/>
                    <a:pt x="3959" y="1235"/>
                    <a:pt x="3959" y="1109"/>
                  </a:cubicBezTo>
                  <a:cubicBezTo>
                    <a:pt x="3991" y="760"/>
                    <a:pt x="4022" y="570"/>
                    <a:pt x="4054" y="222"/>
                  </a:cubicBezTo>
                  <a:cubicBezTo>
                    <a:pt x="4054" y="95"/>
                    <a:pt x="3769" y="0"/>
                    <a:pt x="342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4"/>
            <p:cNvSpPr/>
            <p:nvPr/>
          </p:nvSpPr>
          <p:spPr>
            <a:xfrm>
              <a:off x="4448838" y="3214502"/>
              <a:ext cx="106300" cy="35451"/>
            </a:xfrm>
            <a:custGeom>
              <a:avLst/>
              <a:gdLst/>
              <a:ahLst/>
              <a:cxnLst/>
              <a:rect l="l" t="t" r="r" b="b"/>
              <a:pathLst>
                <a:path w="3991" h="1331" extrusionOk="0">
                  <a:moveTo>
                    <a:pt x="729" y="0"/>
                  </a:moveTo>
                  <a:cubicBezTo>
                    <a:pt x="380" y="0"/>
                    <a:pt x="95" y="95"/>
                    <a:pt x="63" y="222"/>
                  </a:cubicBezTo>
                  <a:cubicBezTo>
                    <a:pt x="32" y="570"/>
                    <a:pt x="32" y="760"/>
                    <a:pt x="0" y="1109"/>
                  </a:cubicBezTo>
                  <a:cubicBezTo>
                    <a:pt x="0" y="1235"/>
                    <a:pt x="285" y="1330"/>
                    <a:pt x="665" y="1330"/>
                  </a:cubicBezTo>
                  <a:lnTo>
                    <a:pt x="3294" y="1330"/>
                  </a:lnTo>
                  <a:cubicBezTo>
                    <a:pt x="3674" y="1330"/>
                    <a:pt x="3959" y="1235"/>
                    <a:pt x="3959" y="1109"/>
                  </a:cubicBezTo>
                  <a:cubicBezTo>
                    <a:pt x="3959" y="760"/>
                    <a:pt x="3959" y="570"/>
                    <a:pt x="3990" y="222"/>
                  </a:cubicBezTo>
                  <a:cubicBezTo>
                    <a:pt x="3990" y="95"/>
                    <a:pt x="3674" y="0"/>
                    <a:pt x="332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4"/>
            <p:cNvSpPr/>
            <p:nvPr/>
          </p:nvSpPr>
          <p:spPr>
            <a:xfrm>
              <a:off x="4571971" y="3214502"/>
              <a:ext cx="105475" cy="35451"/>
            </a:xfrm>
            <a:custGeom>
              <a:avLst/>
              <a:gdLst/>
              <a:ahLst/>
              <a:cxnLst/>
              <a:rect l="l" t="t" r="r" b="b"/>
              <a:pathLst>
                <a:path w="3960" h="1331" extrusionOk="0">
                  <a:moveTo>
                    <a:pt x="666" y="0"/>
                  </a:moveTo>
                  <a:cubicBezTo>
                    <a:pt x="286" y="0"/>
                    <a:pt x="1" y="95"/>
                    <a:pt x="1" y="222"/>
                  </a:cubicBezTo>
                  <a:lnTo>
                    <a:pt x="1" y="1109"/>
                  </a:lnTo>
                  <a:cubicBezTo>
                    <a:pt x="1" y="1235"/>
                    <a:pt x="286" y="1330"/>
                    <a:pt x="666" y="1330"/>
                  </a:cubicBezTo>
                  <a:lnTo>
                    <a:pt x="3326" y="1330"/>
                  </a:lnTo>
                  <a:cubicBezTo>
                    <a:pt x="3674" y="1330"/>
                    <a:pt x="3959" y="1235"/>
                    <a:pt x="3959" y="1109"/>
                  </a:cubicBezTo>
                  <a:cubicBezTo>
                    <a:pt x="3928" y="760"/>
                    <a:pt x="3928" y="570"/>
                    <a:pt x="3896" y="222"/>
                  </a:cubicBezTo>
                  <a:cubicBezTo>
                    <a:pt x="3896" y="95"/>
                    <a:pt x="3611" y="0"/>
                    <a:pt x="323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4"/>
            <p:cNvSpPr/>
            <p:nvPr/>
          </p:nvSpPr>
          <p:spPr>
            <a:xfrm>
              <a:off x="4692601" y="3214502"/>
              <a:ext cx="108831" cy="35451"/>
            </a:xfrm>
            <a:custGeom>
              <a:avLst/>
              <a:gdLst/>
              <a:ahLst/>
              <a:cxnLst/>
              <a:rect l="l" t="t" r="r" b="b"/>
              <a:pathLst>
                <a:path w="4086" h="1331" extrusionOk="0">
                  <a:moveTo>
                    <a:pt x="666" y="0"/>
                  </a:moveTo>
                  <a:cubicBezTo>
                    <a:pt x="286" y="0"/>
                    <a:pt x="0" y="95"/>
                    <a:pt x="32" y="222"/>
                  </a:cubicBezTo>
                  <a:cubicBezTo>
                    <a:pt x="64" y="570"/>
                    <a:pt x="64" y="760"/>
                    <a:pt x="95" y="1109"/>
                  </a:cubicBezTo>
                  <a:cubicBezTo>
                    <a:pt x="95" y="1235"/>
                    <a:pt x="412" y="1330"/>
                    <a:pt x="761" y="1330"/>
                  </a:cubicBezTo>
                  <a:lnTo>
                    <a:pt x="3421" y="1330"/>
                  </a:lnTo>
                  <a:cubicBezTo>
                    <a:pt x="3801" y="1330"/>
                    <a:pt x="4086" y="1235"/>
                    <a:pt x="4054" y="1109"/>
                  </a:cubicBezTo>
                  <a:cubicBezTo>
                    <a:pt x="4022" y="760"/>
                    <a:pt x="3991" y="570"/>
                    <a:pt x="3927" y="222"/>
                  </a:cubicBezTo>
                  <a:cubicBezTo>
                    <a:pt x="3927" y="95"/>
                    <a:pt x="3611" y="0"/>
                    <a:pt x="326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4"/>
            <p:cNvSpPr/>
            <p:nvPr/>
          </p:nvSpPr>
          <p:spPr>
            <a:xfrm>
              <a:off x="4814057" y="3214502"/>
              <a:ext cx="110535" cy="35451"/>
            </a:xfrm>
            <a:custGeom>
              <a:avLst/>
              <a:gdLst/>
              <a:ahLst/>
              <a:cxnLst/>
              <a:rect l="l" t="t" r="r" b="b"/>
              <a:pathLst>
                <a:path w="4150" h="1331" extrusionOk="0">
                  <a:moveTo>
                    <a:pt x="634" y="0"/>
                  </a:moveTo>
                  <a:cubicBezTo>
                    <a:pt x="286" y="0"/>
                    <a:pt x="1" y="95"/>
                    <a:pt x="33" y="222"/>
                  </a:cubicBezTo>
                  <a:cubicBezTo>
                    <a:pt x="64" y="570"/>
                    <a:pt x="96" y="760"/>
                    <a:pt x="159" y="1109"/>
                  </a:cubicBezTo>
                  <a:cubicBezTo>
                    <a:pt x="159" y="1235"/>
                    <a:pt x="476" y="1330"/>
                    <a:pt x="856" y="1330"/>
                  </a:cubicBezTo>
                  <a:lnTo>
                    <a:pt x="3516" y="1330"/>
                  </a:lnTo>
                  <a:cubicBezTo>
                    <a:pt x="3864" y="1330"/>
                    <a:pt x="4149" y="1235"/>
                    <a:pt x="4118" y="1109"/>
                  </a:cubicBezTo>
                  <a:cubicBezTo>
                    <a:pt x="4054" y="760"/>
                    <a:pt x="3991" y="570"/>
                    <a:pt x="3928" y="222"/>
                  </a:cubicBezTo>
                  <a:cubicBezTo>
                    <a:pt x="3896" y="95"/>
                    <a:pt x="3579" y="0"/>
                    <a:pt x="323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4"/>
            <p:cNvSpPr/>
            <p:nvPr/>
          </p:nvSpPr>
          <p:spPr>
            <a:xfrm>
              <a:off x="4935539" y="3214502"/>
              <a:ext cx="112213" cy="35451"/>
            </a:xfrm>
            <a:custGeom>
              <a:avLst/>
              <a:gdLst/>
              <a:ahLst/>
              <a:cxnLst/>
              <a:rect l="l" t="t" r="r" b="b"/>
              <a:pathLst>
                <a:path w="4213" h="1331" extrusionOk="0">
                  <a:moveTo>
                    <a:pt x="602" y="0"/>
                  </a:moveTo>
                  <a:cubicBezTo>
                    <a:pt x="254" y="0"/>
                    <a:pt x="0" y="95"/>
                    <a:pt x="32" y="222"/>
                  </a:cubicBezTo>
                  <a:cubicBezTo>
                    <a:pt x="95" y="570"/>
                    <a:pt x="127" y="760"/>
                    <a:pt x="222" y="1109"/>
                  </a:cubicBezTo>
                  <a:cubicBezTo>
                    <a:pt x="254" y="1235"/>
                    <a:pt x="570" y="1330"/>
                    <a:pt x="919" y="1330"/>
                  </a:cubicBezTo>
                  <a:lnTo>
                    <a:pt x="3579" y="1330"/>
                  </a:lnTo>
                  <a:cubicBezTo>
                    <a:pt x="3927" y="1330"/>
                    <a:pt x="4212" y="1235"/>
                    <a:pt x="4180" y="1109"/>
                  </a:cubicBezTo>
                  <a:cubicBezTo>
                    <a:pt x="4085" y="760"/>
                    <a:pt x="4022" y="570"/>
                    <a:pt x="3927" y="222"/>
                  </a:cubicBezTo>
                  <a:cubicBezTo>
                    <a:pt x="3895" y="95"/>
                    <a:pt x="3547" y="0"/>
                    <a:pt x="319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4"/>
            <p:cNvSpPr/>
            <p:nvPr/>
          </p:nvSpPr>
          <p:spPr>
            <a:xfrm>
              <a:off x="5056142" y="3214502"/>
              <a:ext cx="114744" cy="35451"/>
            </a:xfrm>
            <a:custGeom>
              <a:avLst/>
              <a:gdLst/>
              <a:ahLst/>
              <a:cxnLst/>
              <a:rect l="l" t="t" r="r" b="b"/>
              <a:pathLst>
                <a:path w="4308" h="1331" extrusionOk="0">
                  <a:moveTo>
                    <a:pt x="634" y="0"/>
                  </a:moveTo>
                  <a:cubicBezTo>
                    <a:pt x="254" y="0"/>
                    <a:pt x="1" y="95"/>
                    <a:pt x="33" y="222"/>
                  </a:cubicBezTo>
                  <a:cubicBezTo>
                    <a:pt x="159" y="570"/>
                    <a:pt x="191" y="760"/>
                    <a:pt x="318" y="1109"/>
                  </a:cubicBezTo>
                  <a:cubicBezTo>
                    <a:pt x="349" y="1235"/>
                    <a:pt x="666" y="1330"/>
                    <a:pt x="1046" y="1330"/>
                  </a:cubicBezTo>
                  <a:lnTo>
                    <a:pt x="3674" y="1330"/>
                  </a:lnTo>
                  <a:cubicBezTo>
                    <a:pt x="4054" y="1330"/>
                    <a:pt x="4308" y="1235"/>
                    <a:pt x="4276" y="1109"/>
                  </a:cubicBezTo>
                  <a:cubicBezTo>
                    <a:pt x="4150" y="760"/>
                    <a:pt x="4086" y="570"/>
                    <a:pt x="3959" y="222"/>
                  </a:cubicBezTo>
                  <a:cubicBezTo>
                    <a:pt x="3896" y="95"/>
                    <a:pt x="3579" y="0"/>
                    <a:pt x="323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4"/>
            <p:cNvSpPr/>
            <p:nvPr/>
          </p:nvSpPr>
          <p:spPr>
            <a:xfrm>
              <a:off x="5177624" y="3214502"/>
              <a:ext cx="310431" cy="35451"/>
            </a:xfrm>
            <a:custGeom>
              <a:avLst/>
              <a:gdLst/>
              <a:ahLst/>
              <a:cxnLst/>
              <a:rect l="l" t="t" r="r" b="b"/>
              <a:pathLst>
                <a:path w="11655" h="1331" extrusionOk="0">
                  <a:moveTo>
                    <a:pt x="602" y="0"/>
                  </a:moveTo>
                  <a:cubicBezTo>
                    <a:pt x="254" y="0"/>
                    <a:pt x="0" y="95"/>
                    <a:pt x="32" y="222"/>
                  </a:cubicBezTo>
                  <a:cubicBezTo>
                    <a:pt x="159" y="570"/>
                    <a:pt x="222" y="760"/>
                    <a:pt x="380" y="1109"/>
                  </a:cubicBezTo>
                  <a:cubicBezTo>
                    <a:pt x="412" y="1235"/>
                    <a:pt x="760" y="1330"/>
                    <a:pt x="1109" y="1330"/>
                  </a:cubicBezTo>
                  <a:lnTo>
                    <a:pt x="11053" y="1330"/>
                  </a:lnTo>
                  <a:cubicBezTo>
                    <a:pt x="11401" y="1330"/>
                    <a:pt x="11654" y="1235"/>
                    <a:pt x="11591" y="1109"/>
                  </a:cubicBezTo>
                  <a:cubicBezTo>
                    <a:pt x="11401" y="760"/>
                    <a:pt x="11306" y="570"/>
                    <a:pt x="11084" y="222"/>
                  </a:cubicBezTo>
                  <a:cubicBezTo>
                    <a:pt x="11021" y="95"/>
                    <a:pt x="10673" y="0"/>
                    <a:pt x="1032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4"/>
            <p:cNvSpPr/>
            <p:nvPr/>
          </p:nvSpPr>
          <p:spPr>
            <a:xfrm>
              <a:off x="3633167" y="3255839"/>
              <a:ext cx="123160" cy="35451"/>
            </a:xfrm>
            <a:custGeom>
              <a:avLst/>
              <a:gdLst/>
              <a:ahLst/>
              <a:cxnLst/>
              <a:rect l="l" t="t" r="r" b="b"/>
              <a:pathLst>
                <a:path w="4624" h="1331" extrusionOk="0">
                  <a:moveTo>
                    <a:pt x="1330" y="0"/>
                  </a:moveTo>
                  <a:cubicBezTo>
                    <a:pt x="982" y="0"/>
                    <a:pt x="634" y="95"/>
                    <a:pt x="539" y="222"/>
                  </a:cubicBezTo>
                  <a:cubicBezTo>
                    <a:pt x="348" y="570"/>
                    <a:pt x="253" y="760"/>
                    <a:pt x="63" y="1109"/>
                  </a:cubicBezTo>
                  <a:cubicBezTo>
                    <a:pt x="0" y="1235"/>
                    <a:pt x="253" y="1330"/>
                    <a:pt x="634" y="1330"/>
                  </a:cubicBezTo>
                  <a:lnTo>
                    <a:pt x="3325" y="1330"/>
                  </a:lnTo>
                  <a:cubicBezTo>
                    <a:pt x="3705" y="1330"/>
                    <a:pt x="4054" y="1235"/>
                    <a:pt x="4117" y="1109"/>
                  </a:cubicBezTo>
                  <a:cubicBezTo>
                    <a:pt x="4307" y="760"/>
                    <a:pt x="4402" y="570"/>
                    <a:pt x="4560" y="222"/>
                  </a:cubicBezTo>
                  <a:cubicBezTo>
                    <a:pt x="4624" y="95"/>
                    <a:pt x="4370" y="0"/>
                    <a:pt x="3990"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4"/>
            <p:cNvSpPr/>
            <p:nvPr/>
          </p:nvSpPr>
          <p:spPr>
            <a:xfrm>
              <a:off x="3759684" y="3255839"/>
              <a:ext cx="120657" cy="35451"/>
            </a:xfrm>
            <a:custGeom>
              <a:avLst/>
              <a:gdLst/>
              <a:ahLst/>
              <a:cxnLst/>
              <a:rect l="l" t="t" r="r" b="b"/>
              <a:pathLst>
                <a:path w="4530" h="1331" extrusionOk="0">
                  <a:moveTo>
                    <a:pt x="1236" y="0"/>
                  </a:moveTo>
                  <a:cubicBezTo>
                    <a:pt x="887" y="0"/>
                    <a:pt x="539" y="95"/>
                    <a:pt x="476" y="222"/>
                  </a:cubicBezTo>
                  <a:cubicBezTo>
                    <a:pt x="317" y="570"/>
                    <a:pt x="222" y="760"/>
                    <a:pt x="64" y="1109"/>
                  </a:cubicBezTo>
                  <a:cubicBezTo>
                    <a:pt x="0" y="1235"/>
                    <a:pt x="254" y="1330"/>
                    <a:pt x="634" y="1330"/>
                  </a:cubicBezTo>
                  <a:lnTo>
                    <a:pt x="3357" y="1330"/>
                  </a:lnTo>
                  <a:cubicBezTo>
                    <a:pt x="3706" y="1330"/>
                    <a:pt x="4054" y="1235"/>
                    <a:pt x="4117" y="1109"/>
                  </a:cubicBezTo>
                  <a:cubicBezTo>
                    <a:pt x="4276" y="760"/>
                    <a:pt x="4339" y="570"/>
                    <a:pt x="4498" y="222"/>
                  </a:cubicBezTo>
                  <a:cubicBezTo>
                    <a:pt x="4529" y="95"/>
                    <a:pt x="4276" y="0"/>
                    <a:pt x="389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4"/>
            <p:cNvSpPr/>
            <p:nvPr/>
          </p:nvSpPr>
          <p:spPr>
            <a:xfrm>
              <a:off x="3886200" y="3255839"/>
              <a:ext cx="118126" cy="35451"/>
            </a:xfrm>
            <a:custGeom>
              <a:avLst/>
              <a:gdLst/>
              <a:ahLst/>
              <a:cxnLst/>
              <a:rect l="l" t="t" r="r" b="b"/>
              <a:pathLst>
                <a:path w="4435" h="1331" extrusionOk="0">
                  <a:moveTo>
                    <a:pt x="1141" y="0"/>
                  </a:moveTo>
                  <a:cubicBezTo>
                    <a:pt x="793" y="0"/>
                    <a:pt x="444" y="95"/>
                    <a:pt x="381" y="222"/>
                  </a:cubicBezTo>
                  <a:cubicBezTo>
                    <a:pt x="254" y="570"/>
                    <a:pt x="191" y="760"/>
                    <a:pt x="33" y="1109"/>
                  </a:cubicBezTo>
                  <a:cubicBezTo>
                    <a:pt x="1" y="1235"/>
                    <a:pt x="254" y="1330"/>
                    <a:pt x="634" y="1330"/>
                  </a:cubicBezTo>
                  <a:lnTo>
                    <a:pt x="3358" y="1330"/>
                  </a:lnTo>
                  <a:cubicBezTo>
                    <a:pt x="3706" y="1330"/>
                    <a:pt x="4054" y="1235"/>
                    <a:pt x="4086" y="1109"/>
                  </a:cubicBezTo>
                  <a:cubicBezTo>
                    <a:pt x="4213" y="760"/>
                    <a:pt x="4276" y="570"/>
                    <a:pt x="4403" y="222"/>
                  </a:cubicBezTo>
                  <a:cubicBezTo>
                    <a:pt x="4435" y="95"/>
                    <a:pt x="4181" y="0"/>
                    <a:pt x="380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4"/>
            <p:cNvSpPr/>
            <p:nvPr/>
          </p:nvSpPr>
          <p:spPr>
            <a:xfrm>
              <a:off x="4012743" y="3255839"/>
              <a:ext cx="186445" cy="35451"/>
            </a:xfrm>
            <a:custGeom>
              <a:avLst/>
              <a:gdLst/>
              <a:ahLst/>
              <a:cxnLst/>
              <a:rect l="l" t="t" r="r" b="b"/>
              <a:pathLst>
                <a:path w="7000" h="1331" extrusionOk="0">
                  <a:moveTo>
                    <a:pt x="1045" y="0"/>
                  </a:moveTo>
                  <a:cubicBezTo>
                    <a:pt x="697" y="0"/>
                    <a:pt x="349" y="95"/>
                    <a:pt x="317" y="222"/>
                  </a:cubicBezTo>
                  <a:cubicBezTo>
                    <a:pt x="190" y="570"/>
                    <a:pt x="159" y="760"/>
                    <a:pt x="32" y="1109"/>
                  </a:cubicBezTo>
                  <a:cubicBezTo>
                    <a:pt x="0" y="1235"/>
                    <a:pt x="254" y="1330"/>
                    <a:pt x="634" y="1330"/>
                  </a:cubicBezTo>
                  <a:lnTo>
                    <a:pt x="6049" y="1330"/>
                  </a:lnTo>
                  <a:cubicBezTo>
                    <a:pt x="6429" y="1330"/>
                    <a:pt x="6746" y="1235"/>
                    <a:pt x="6777" y="1109"/>
                  </a:cubicBezTo>
                  <a:cubicBezTo>
                    <a:pt x="6872" y="760"/>
                    <a:pt x="6904" y="570"/>
                    <a:pt x="6999" y="222"/>
                  </a:cubicBezTo>
                  <a:cubicBezTo>
                    <a:pt x="6999" y="95"/>
                    <a:pt x="6746" y="0"/>
                    <a:pt x="636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4"/>
            <p:cNvSpPr/>
            <p:nvPr/>
          </p:nvSpPr>
          <p:spPr>
            <a:xfrm>
              <a:off x="4210960" y="3255839"/>
              <a:ext cx="722075" cy="35451"/>
            </a:xfrm>
            <a:custGeom>
              <a:avLst/>
              <a:gdLst/>
              <a:ahLst/>
              <a:cxnLst/>
              <a:rect l="l" t="t" r="r" b="b"/>
              <a:pathLst>
                <a:path w="27110" h="1331" extrusionOk="0">
                  <a:moveTo>
                    <a:pt x="919" y="0"/>
                  </a:moveTo>
                  <a:cubicBezTo>
                    <a:pt x="570" y="0"/>
                    <a:pt x="254" y="95"/>
                    <a:pt x="222" y="222"/>
                  </a:cubicBezTo>
                  <a:cubicBezTo>
                    <a:pt x="127" y="570"/>
                    <a:pt x="95" y="760"/>
                    <a:pt x="32" y="1109"/>
                  </a:cubicBezTo>
                  <a:cubicBezTo>
                    <a:pt x="0" y="1235"/>
                    <a:pt x="285" y="1330"/>
                    <a:pt x="666" y="1330"/>
                  </a:cubicBezTo>
                  <a:lnTo>
                    <a:pt x="26444" y="1330"/>
                  </a:lnTo>
                  <a:cubicBezTo>
                    <a:pt x="26824" y="1330"/>
                    <a:pt x="27109" y="1235"/>
                    <a:pt x="27078" y="1109"/>
                  </a:cubicBezTo>
                  <a:cubicBezTo>
                    <a:pt x="27014" y="760"/>
                    <a:pt x="26982" y="570"/>
                    <a:pt x="26887" y="222"/>
                  </a:cubicBezTo>
                  <a:cubicBezTo>
                    <a:pt x="26887" y="95"/>
                    <a:pt x="26571" y="0"/>
                    <a:pt x="2619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4"/>
            <p:cNvSpPr/>
            <p:nvPr/>
          </p:nvSpPr>
          <p:spPr>
            <a:xfrm>
              <a:off x="4944808" y="3255839"/>
              <a:ext cx="114744" cy="35451"/>
            </a:xfrm>
            <a:custGeom>
              <a:avLst/>
              <a:gdLst/>
              <a:ahLst/>
              <a:cxnLst/>
              <a:rect l="l" t="t" r="r" b="b"/>
              <a:pathLst>
                <a:path w="4308" h="1331" extrusionOk="0">
                  <a:moveTo>
                    <a:pt x="634" y="0"/>
                  </a:moveTo>
                  <a:cubicBezTo>
                    <a:pt x="254" y="0"/>
                    <a:pt x="1" y="95"/>
                    <a:pt x="1" y="222"/>
                  </a:cubicBezTo>
                  <a:cubicBezTo>
                    <a:pt x="96" y="570"/>
                    <a:pt x="127" y="760"/>
                    <a:pt x="222" y="1109"/>
                  </a:cubicBezTo>
                  <a:cubicBezTo>
                    <a:pt x="254" y="1235"/>
                    <a:pt x="571" y="1330"/>
                    <a:pt x="951" y="1330"/>
                  </a:cubicBezTo>
                  <a:lnTo>
                    <a:pt x="3642" y="1330"/>
                  </a:lnTo>
                  <a:cubicBezTo>
                    <a:pt x="4023" y="1330"/>
                    <a:pt x="4308" y="1235"/>
                    <a:pt x="4276" y="1109"/>
                  </a:cubicBezTo>
                  <a:cubicBezTo>
                    <a:pt x="4181" y="760"/>
                    <a:pt x="4118" y="570"/>
                    <a:pt x="4023" y="222"/>
                  </a:cubicBezTo>
                  <a:cubicBezTo>
                    <a:pt x="3991" y="95"/>
                    <a:pt x="3642" y="0"/>
                    <a:pt x="329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4"/>
            <p:cNvSpPr/>
            <p:nvPr/>
          </p:nvSpPr>
          <p:spPr>
            <a:xfrm>
              <a:off x="5068794" y="3255839"/>
              <a:ext cx="117274" cy="35451"/>
            </a:xfrm>
            <a:custGeom>
              <a:avLst/>
              <a:gdLst/>
              <a:ahLst/>
              <a:cxnLst/>
              <a:rect l="l" t="t" r="r" b="b"/>
              <a:pathLst>
                <a:path w="4403" h="1331" extrusionOk="0">
                  <a:moveTo>
                    <a:pt x="634" y="0"/>
                  </a:moveTo>
                  <a:cubicBezTo>
                    <a:pt x="254" y="0"/>
                    <a:pt x="1" y="95"/>
                    <a:pt x="33" y="222"/>
                  </a:cubicBezTo>
                  <a:cubicBezTo>
                    <a:pt x="128" y="570"/>
                    <a:pt x="191" y="760"/>
                    <a:pt x="286" y="1109"/>
                  </a:cubicBezTo>
                  <a:cubicBezTo>
                    <a:pt x="318" y="1235"/>
                    <a:pt x="666" y="1330"/>
                    <a:pt x="1046" y="1330"/>
                  </a:cubicBezTo>
                  <a:lnTo>
                    <a:pt x="3770" y="1330"/>
                  </a:lnTo>
                  <a:cubicBezTo>
                    <a:pt x="4118" y="1330"/>
                    <a:pt x="4403" y="1235"/>
                    <a:pt x="4340" y="1109"/>
                  </a:cubicBezTo>
                  <a:cubicBezTo>
                    <a:pt x="4213" y="760"/>
                    <a:pt x="4150" y="570"/>
                    <a:pt x="4023" y="222"/>
                  </a:cubicBezTo>
                  <a:cubicBezTo>
                    <a:pt x="3991" y="95"/>
                    <a:pt x="3643" y="0"/>
                    <a:pt x="329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4"/>
            <p:cNvSpPr/>
            <p:nvPr/>
          </p:nvSpPr>
          <p:spPr>
            <a:xfrm>
              <a:off x="5192806" y="3255839"/>
              <a:ext cx="101240" cy="35451"/>
            </a:xfrm>
            <a:custGeom>
              <a:avLst/>
              <a:gdLst/>
              <a:ahLst/>
              <a:cxnLst/>
              <a:rect l="l" t="t" r="r" b="b"/>
              <a:pathLst>
                <a:path w="3801" h="1331" extrusionOk="0">
                  <a:moveTo>
                    <a:pt x="634" y="0"/>
                  </a:moveTo>
                  <a:cubicBezTo>
                    <a:pt x="254" y="0"/>
                    <a:pt x="0" y="95"/>
                    <a:pt x="32" y="222"/>
                  </a:cubicBezTo>
                  <a:cubicBezTo>
                    <a:pt x="190" y="570"/>
                    <a:pt x="254" y="760"/>
                    <a:pt x="380" y="1109"/>
                  </a:cubicBezTo>
                  <a:cubicBezTo>
                    <a:pt x="412" y="1235"/>
                    <a:pt x="760" y="1330"/>
                    <a:pt x="1140" y="1330"/>
                  </a:cubicBezTo>
                  <a:lnTo>
                    <a:pt x="3167" y="1330"/>
                  </a:lnTo>
                  <a:cubicBezTo>
                    <a:pt x="3547" y="1330"/>
                    <a:pt x="3801" y="1235"/>
                    <a:pt x="3769" y="1109"/>
                  </a:cubicBezTo>
                  <a:cubicBezTo>
                    <a:pt x="3611" y="760"/>
                    <a:pt x="3547" y="570"/>
                    <a:pt x="3389" y="222"/>
                  </a:cubicBezTo>
                  <a:cubicBezTo>
                    <a:pt x="3325" y="95"/>
                    <a:pt x="2977" y="0"/>
                    <a:pt x="262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4"/>
            <p:cNvSpPr/>
            <p:nvPr/>
          </p:nvSpPr>
          <p:spPr>
            <a:xfrm>
              <a:off x="5405354" y="3255839"/>
              <a:ext cx="105475" cy="35451"/>
            </a:xfrm>
            <a:custGeom>
              <a:avLst/>
              <a:gdLst/>
              <a:ahLst/>
              <a:cxnLst/>
              <a:rect l="l" t="t" r="r" b="b"/>
              <a:pathLst>
                <a:path w="3960" h="1331" extrusionOk="0">
                  <a:moveTo>
                    <a:pt x="634" y="0"/>
                  </a:moveTo>
                  <a:cubicBezTo>
                    <a:pt x="254" y="0"/>
                    <a:pt x="1" y="95"/>
                    <a:pt x="64" y="222"/>
                  </a:cubicBezTo>
                  <a:cubicBezTo>
                    <a:pt x="254" y="570"/>
                    <a:pt x="349" y="760"/>
                    <a:pt x="508" y="1109"/>
                  </a:cubicBezTo>
                  <a:cubicBezTo>
                    <a:pt x="571" y="1235"/>
                    <a:pt x="919" y="1330"/>
                    <a:pt x="1299" y="1330"/>
                  </a:cubicBezTo>
                  <a:lnTo>
                    <a:pt x="3326" y="1330"/>
                  </a:lnTo>
                  <a:cubicBezTo>
                    <a:pt x="3706" y="1330"/>
                    <a:pt x="3959" y="1235"/>
                    <a:pt x="3896" y="1109"/>
                  </a:cubicBezTo>
                  <a:cubicBezTo>
                    <a:pt x="3706" y="760"/>
                    <a:pt x="3611" y="570"/>
                    <a:pt x="3421" y="222"/>
                  </a:cubicBezTo>
                  <a:cubicBezTo>
                    <a:pt x="3326" y="95"/>
                    <a:pt x="2978" y="0"/>
                    <a:pt x="262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4"/>
            <p:cNvSpPr/>
            <p:nvPr/>
          </p:nvSpPr>
          <p:spPr>
            <a:xfrm>
              <a:off x="5299080" y="3255839"/>
              <a:ext cx="93649" cy="15209"/>
            </a:xfrm>
            <a:custGeom>
              <a:avLst/>
              <a:gdLst/>
              <a:ahLst/>
              <a:cxnLst/>
              <a:rect l="l" t="t" r="r" b="b"/>
              <a:pathLst>
                <a:path w="3516" h="571" extrusionOk="0">
                  <a:moveTo>
                    <a:pt x="634" y="0"/>
                  </a:moveTo>
                  <a:cubicBezTo>
                    <a:pt x="254" y="0"/>
                    <a:pt x="1" y="95"/>
                    <a:pt x="64" y="222"/>
                  </a:cubicBezTo>
                  <a:cubicBezTo>
                    <a:pt x="64" y="253"/>
                    <a:pt x="96" y="285"/>
                    <a:pt x="96" y="348"/>
                  </a:cubicBezTo>
                  <a:cubicBezTo>
                    <a:pt x="159" y="443"/>
                    <a:pt x="507" y="570"/>
                    <a:pt x="887" y="570"/>
                  </a:cubicBezTo>
                  <a:lnTo>
                    <a:pt x="2882" y="570"/>
                  </a:lnTo>
                  <a:cubicBezTo>
                    <a:pt x="3262" y="570"/>
                    <a:pt x="3516" y="443"/>
                    <a:pt x="3452" y="348"/>
                  </a:cubicBezTo>
                  <a:cubicBezTo>
                    <a:pt x="3421" y="285"/>
                    <a:pt x="3421" y="253"/>
                    <a:pt x="3389" y="222"/>
                  </a:cubicBezTo>
                  <a:cubicBezTo>
                    <a:pt x="3326" y="95"/>
                    <a:pt x="2977" y="0"/>
                    <a:pt x="262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4"/>
            <p:cNvSpPr/>
            <p:nvPr/>
          </p:nvSpPr>
          <p:spPr>
            <a:xfrm>
              <a:off x="5308349" y="3276082"/>
              <a:ext cx="94501" cy="15209"/>
            </a:xfrm>
            <a:custGeom>
              <a:avLst/>
              <a:gdLst/>
              <a:ahLst/>
              <a:cxnLst/>
              <a:rect l="l" t="t" r="r" b="b"/>
              <a:pathLst>
                <a:path w="3548" h="571" extrusionOk="0">
                  <a:moveTo>
                    <a:pt x="634" y="0"/>
                  </a:moveTo>
                  <a:cubicBezTo>
                    <a:pt x="254" y="0"/>
                    <a:pt x="1" y="127"/>
                    <a:pt x="33" y="222"/>
                  </a:cubicBezTo>
                  <a:cubicBezTo>
                    <a:pt x="64" y="285"/>
                    <a:pt x="64" y="285"/>
                    <a:pt x="96" y="349"/>
                  </a:cubicBezTo>
                  <a:cubicBezTo>
                    <a:pt x="159" y="475"/>
                    <a:pt x="508" y="570"/>
                    <a:pt x="856" y="570"/>
                  </a:cubicBezTo>
                  <a:lnTo>
                    <a:pt x="2914" y="570"/>
                  </a:lnTo>
                  <a:cubicBezTo>
                    <a:pt x="3294" y="570"/>
                    <a:pt x="3548" y="475"/>
                    <a:pt x="3485" y="349"/>
                  </a:cubicBezTo>
                  <a:cubicBezTo>
                    <a:pt x="3453" y="285"/>
                    <a:pt x="3453" y="285"/>
                    <a:pt x="3421" y="222"/>
                  </a:cubicBezTo>
                  <a:cubicBezTo>
                    <a:pt x="3358" y="127"/>
                    <a:pt x="3009" y="0"/>
                    <a:pt x="262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4"/>
            <p:cNvSpPr/>
            <p:nvPr/>
          </p:nvSpPr>
          <p:spPr>
            <a:xfrm>
              <a:off x="4178066" y="3308976"/>
              <a:ext cx="787863" cy="134986"/>
            </a:xfrm>
            <a:custGeom>
              <a:avLst/>
              <a:gdLst/>
              <a:ahLst/>
              <a:cxnLst/>
              <a:rect l="l" t="t" r="r" b="b"/>
              <a:pathLst>
                <a:path w="29580" h="5068" extrusionOk="0">
                  <a:moveTo>
                    <a:pt x="1425" y="0"/>
                  </a:moveTo>
                  <a:cubicBezTo>
                    <a:pt x="1235" y="0"/>
                    <a:pt x="1045" y="32"/>
                    <a:pt x="1045" y="95"/>
                  </a:cubicBezTo>
                  <a:cubicBezTo>
                    <a:pt x="634" y="2059"/>
                    <a:pt x="412" y="3009"/>
                    <a:pt x="0" y="4941"/>
                  </a:cubicBezTo>
                  <a:cubicBezTo>
                    <a:pt x="0" y="5004"/>
                    <a:pt x="159" y="5067"/>
                    <a:pt x="349" y="5067"/>
                  </a:cubicBezTo>
                  <a:lnTo>
                    <a:pt x="29231" y="5067"/>
                  </a:lnTo>
                  <a:cubicBezTo>
                    <a:pt x="29421" y="5067"/>
                    <a:pt x="29579" y="5004"/>
                    <a:pt x="29579" y="4941"/>
                  </a:cubicBezTo>
                  <a:cubicBezTo>
                    <a:pt x="29168" y="3009"/>
                    <a:pt x="28946" y="2059"/>
                    <a:pt x="28534" y="95"/>
                  </a:cubicBezTo>
                  <a:cubicBezTo>
                    <a:pt x="28534" y="32"/>
                    <a:pt x="28376" y="0"/>
                    <a:pt x="2815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4"/>
            <p:cNvSpPr/>
            <p:nvPr/>
          </p:nvSpPr>
          <p:spPr>
            <a:xfrm>
              <a:off x="3669418" y="1926460"/>
              <a:ext cx="1805134" cy="1008028"/>
            </a:xfrm>
            <a:custGeom>
              <a:avLst/>
              <a:gdLst/>
              <a:ahLst/>
              <a:cxnLst/>
              <a:rect l="l" t="t" r="r" b="b"/>
              <a:pathLst>
                <a:path w="67773" h="37846" extrusionOk="0">
                  <a:moveTo>
                    <a:pt x="1711" y="1"/>
                  </a:moveTo>
                  <a:cubicBezTo>
                    <a:pt x="793" y="1"/>
                    <a:pt x="1" y="761"/>
                    <a:pt x="1" y="1711"/>
                  </a:cubicBezTo>
                  <a:lnTo>
                    <a:pt x="1" y="36167"/>
                  </a:lnTo>
                  <a:cubicBezTo>
                    <a:pt x="1" y="37085"/>
                    <a:pt x="793" y="37845"/>
                    <a:pt x="1711" y="37845"/>
                  </a:cubicBezTo>
                  <a:lnTo>
                    <a:pt x="66063" y="37845"/>
                  </a:lnTo>
                  <a:cubicBezTo>
                    <a:pt x="66981" y="37845"/>
                    <a:pt x="67773" y="37085"/>
                    <a:pt x="67773" y="36167"/>
                  </a:cubicBezTo>
                  <a:lnTo>
                    <a:pt x="67773" y="1711"/>
                  </a:lnTo>
                  <a:cubicBezTo>
                    <a:pt x="67773" y="761"/>
                    <a:pt x="67013" y="1"/>
                    <a:pt x="660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CFF3BF19-F769-7E7A-D644-B16DA3BC3F11}"/>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885421" y="1950953"/>
            <a:ext cx="1301898" cy="977175"/>
          </a:xfrm>
          <a:prstGeom prst="rect">
            <a:avLst/>
          </a:prstGeom>
        </p:spPr>
      </p:pic>
      <p:sp>
        <p:nvSpPr>
          <p:cNvPr id="4" name="Google Shape;1543;p18">
            <a:extLst>
              <a:ext uri="{FF2B5EF4-FFF2-40B4-BE49-F238E27FC236}">
                <a16:creationId xmlns:a16="http://schemas.microsoft.com/office/drawing/2014/main" id="{F29D944C-4B37-ED33-2164-E964272A6F2B}"/>
              </a:ext>
            </a:extLst>
          </p:cNvPr>
          <p:cNvSpPr txBox="1"/>
          <p:nvPr/>
        </p:nvSpPr>
        <p:spPr>
          <a:xfrm>
            <a:off x="6495204" y="1895803"/>
            <a:ext cx="2120405" cy="167686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nn-NO" sz="1600" b="1" dirty="0">
                <a:solidFill>
                  <a:schemeClr val="accent4"/>
                </a:solidFill>
                <a:latin typeface="Fira Sans"/>
                <a:ea typeface="Fira Sans"/>
                <a:cs typeface="Fira Sans"/>
                <a:sym typeface="Fira Sans"/>
              </a:rPr>
              <a:t>Kompatibiltas</a:t>
            </a:r>
          </a:p>
          <a:p>
            <a:pPr marL="0" lvl="0" indent="0" algn="ctr" rtl="0">
              <a:spcBef>
                <a:spcPts val="0"/>
              </a:spcBef>
              <a:spcAft>
                <a:spcPts val="0"/>
              </a:spcAft>
              <a:buNone/>
            </a:pPr>
            <a:r>
              <a:rPr lang="nn-NO" dirty="0">
                <a:solidFill>
                  <a:srgbClr val="212832"/>
                </a:solidFill>
                <a:latin typeface="Fira Sans"/>
                <a:ea typeface="Fira Sans"/>
                <a:cs typeface="Fira Sans"/>
                <a:sym typeface="Fira Sans"/>
              </a:rPr>
              <a:t>Tersedia untuk Windows, macOS, dan Linux, membuatnya sangat kompatibel dengan berbagai sistem operasi.</a:t>
            </a:r>
            <a:endParaRPr lang="en-US" dirty="0">
              <a:solidFill>
                <a:srgbClr val="212832"/>
              </a:solidFill>
              <a:latin typeface="Fira Sans"/>
              <a:ea typeface="Fira Sans"/>
              <a:cs typeface="Fira Sans"/>
              <a:sym typeface="Fira Sans"/>
            </a:endParaRPr>
          </a:p>
        </p:txBody>
      </p:sp>
      <p:sp>
        <p:nvSpPr>
          <p:cNvPr id="5" name="Google Shape;1543;p18">
            <a:extLst>
              <a:ext uri="{FF2B5EF4-FFF2-40B4-BE49-F238E27FC236}">
                <a16:creationId xmlns:a16="http://schemas.microsoft.com/office/drawing/2014/main" id="{AD86FBBE-841C-7B28-951B-A00460822B6B}"/>
              </a:ext>
            </a:extLst>
          </p:cNvPr>
          <p:cNvSpPr txBox="1"/>
          <p:nvPr/>
        </p:nvSpPr>
        <p:spPr>
          <a:xfrm>
            <a:off x="163747" y="1950953"/>
            <a:ext cx="2704188" cy="166504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nn-NO" sz="1600" b="1" dirty="0">
                <a:solidFill>
                  <a:srgbClr val="2A4762"/>
                </a:solidFill>
                <a:latin typeface="Fira Sans"/>
                <a:ea typeface="Fira Sans"/>
                <a:cs typeface="Fira Sans"/>
                <a:sym typeface="Fira Sans"/>
              </a:rPr>
              <a:t>Integrasi</a:t>
            </a:r>
          </a:p>
          <a:p>
            <a:pPr marL="0" lvl="0" indent="0" algn="ctr" rtl="0">
              <a:spcBef>
                <a:spcPts val="0"/>
              </a:spcBef>
              <a:spcAft>
                <a:spcPts val="0"/>
              </a:spcAft>
              <a:buNone/>
            </a:pPr>
            <a:r>
              <a:rPr lang="nn-NO" dirty="0">
                <a:solidFill>
                  <a:srgbClr val="212832"/>
                </a:solidFill>
                <a:latin typeface="Fira Sans"/>
                <a:ea typeface="Fira Sans"/>
                <a:cs typeface="Fira Sans"/>
                <a:sym typeface="Fira Sans"/>
              </a:rPr>
              <a:t>Visual Studio Code dapat dengan mudah diintegrasikan dengan berbagai alat pengembangan dan platform, seperti Azure, GitHub, dan banyak lagi.</a:t>
            </a:r>
            <a:endParaRPr lang="en-US" dirty="0">
              <a:solidFill>
                <a:srgbClr val="212832"/>
              </a:solidFill>
              <a:latin typeface="Fira Sans"/>
              <a:ea typeface="Fira Sans"/>
              <a:cs typeface="Fira Sans"/>
              <a:sym typeface="Fira Sans"/>
            </a:endParaRPr>
          </a:p>
        </p:txBody>
      </p:sp>
      <p:pic>
        <p:nvPicPr>
          <p:cNvPr id="7" name="Picture 6">
            <a:extLst>
              <a:ext uri="{FF2B5EF4-FFF2-40B4-BE49-F238E27FC236}">
                <a16:creationId xmlns:a16="http://schemas.microsoft.com/office/drawing/2014/main" id="{5D47A0F2-7D23-C7DE-9102-491DC9FA543D}"/>
              </a:ext>
            </a:extLst>
          </p:cNvPr>
          <p:cNvPicPr>
            <a:picLocks noChangeAspect="1"/>
          </p:cNvPicPr>
          <p:nvPr/>
        </p:nvPicPr>
        <p:blipFill>
          <a:blip r:embed="rId5"/>
          <a:stretch>
            <a:fillRect/>
          </a:stretch>
        </p:blipFill>
        <p:spPr>
          <a:xfrm>
            <a:off x="4313716" y="1071753"/>
            <a:ext cx="540000" cy="540000"/>
          </a:xfrm>
          <a:prstGeom prst="rect">
            <a:avLst/>
          </a:prstGeom>
        </p:spPr>
      </p:pic>
      <p:pic>
        <p:nvPicPr>
          <p:cNvPr id="9" name="Picture 8">
            <a:extLst>
              <a:ext uri="{FF2B5EF4-FFF2-40B4-BE49-F238E27FC236}">
                <a16:creationId xmlns:a16="http://schemas.microsoft.com/office/drawing/2014/main" id="{05E295E4-079B-1B26-108A-4127D6E35EFA}"/>
              </a:ext>
            </a:extLst>
          </p:cNvPr>
          <p:cNvPicPr>
            <a:picLocks noChangeAspect="1"/>
          </p:cNvPicPr>
          <p:nvPr/>
        </p:nvPicPr>
        <p:blipFill>
          <a:blip r:embed="rId6"/>
          <a:stretch>
            <a:fillRect/>
          </a:stretch>
        </p:blipFill>
        <p:spPr>
          <a:xfrm>
            <a:off x="4921289" y="1051456"/>
            <a:ext cx="540000" cy="540000"/>
          </a:xfrm>
          <a:prstGeom prst="rect">
            <a:avLst/>
          </a:prstGeom>
        </p:spPr>
      </p:pic>
      <p:pic>
        <p:nvPicPr>
          <p:cNvPr id="11" name="Picture 10">
            <a:extLst>
              <a:ext uri="{FF2B5EF4-FFF2-40B4-BE49-F238E27FC236}">
                <a16:creationId xmlns:a16="http://schemas.microsoft.com/office/drawing/2014/main" id="{6AAC352C-B69F-EB20-E3D6-99625C9EF7D4}"/>
              </a:ext>
            </a:extLst>
          </p:cNvPr>
          <p:cNvPicPr>
            <a:picLocks noChangeAspect="1"/>
          </p:cNvPicPr>
          <p:nvPr/>
        </p:nvPicPr>
        <p:blipFill>
          <a:blip r:embed="rId7"/>
          <a:stretch>
            <a:fillRect/>
          </a:stretch>
        </p:blipFill>
        <p:spPr>
          <a:xfrm>
            <a:off x="3688830" y="1038300"/>
            <a:ext cx="471381" cy="540000"/>
          </a:xfrm>
          <a:prstGeom prst="rect">
            <a:avLst/>
          </a:prstGeom>
        </p:spPr>
      </p:pic>
    </p:spTree>
    <p:extLst>
      <p:ext uri="{BB962C8B-B14F-4D97-AF65-F5344CB8AC3E}">
        <p14:creationId xmlns:p14="http://schemas.microsoft.com/office/powerpoint/2010/main" val="25558670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1456" name="Google Shape;1456;p16"/>
          <p:cNvSpPr txBox="1"/>
          <p:nvPr/>
        </p:nvSpPr>
        <p:spPr>
          <a:xfrm>
            <a:off x="716060" y="264642"/>
            <a:ext cx="7723500" cy="48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b="1" i="0" dirty="0">
                <a:solidFill>
                  <a:srgbClr val="2A4762"/>
                </a:solidFill>
                <a:effectLst/>
                <a:latin typeface="Fira Sans Medium" panose="020B0603050000020004" pitchFamily="34" charset="0"/>
              </a:rPr>
              <a:t>Kesimpulan</a:t>
            </a:r>
            <a:endParaRPr sz="2800" dirty="0">
              <a:solidFill>
                <a:srgbClr val="2A4762"/>
              </a:solidFill>
              <a:latin typeface="Fira Sans Medium" panose="020B0603050000020004" pitchFamily="34" charset="0"/>
              <a:ea typeface="Fira Sans Medium"/>
              <a:cs typeface="Fira Sans Medium"/>
              <a:sym typeface="Fira Sans Medium"/>
            </a:endParaRPr>
          </a:p>
        </p:txBody>
      </p:sp>
      <p:sp>
        <p:nvSpPr>
          <p:cNvPr id="2" name="Google Shape;1543;p18">
            <a:extLst>
              <a:ext uri="{FF2B5EF4-FFF2-40B4-BE49-F238E27FC236}">
                <a16:creationId xmlns:a16="http://schemas.microsoft.com/office/drawing/2014/main" id="{E83C6FF9-7B6E-D4C3-7830-10E3B3A36A24}"/>
              </a:ext>
            </a:extLst>
          </p:cNvPr>
          <p:cNvSpPr txBox="1"/>
          <p:nvPr/>
        </p:nvSpPr>
        <p:spPr>
          <a:xfrm>
            <a:off x="718233" y="2806088"/>
            <a:ext cx="7719154" cy="150482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nn-NO" b="1" dirty="0">
                <a:solidFill>
                  <a:schemeClr val="tx1"/>
                </a:solidFill>
                <a:latin typeface="Fira Sans"/>
                <a:ea typeface="Fira Sans"/>
                <a:cs typeface="Fira Sans"/>
                <a:sym typeface="Fira Sans"/>
              </a:rPr>
              <a:t>Secara keseluruhan, Visual Studio Code adalah alat pengembangan yang sangat kuat dan fleksibel dengan UI yang mudah digunakan, kinerja yang impresif, dan berbagai fitur yang mendukung produktivitas. Dengan kemampuannya untuk diintegrasikan dengan berbagai alat pengembangan dan sistem operasi, aplikasi ini memberikan pengalaman pengguna yang unggul dan membantu membangun fondasi yang solid dalam pengembangan perangkat lunak.</a:t>
            </a:r>
          </a:p>
          <a:p>
            <a:pPr marL="0" lvl="0" indent="0" algn="ctr" rtl="0">
              <a:spcBef>
                <a:spcPts val="0"/>
              </a:spcBef>
              <a:spcAft>
                <a:spcPts val="0"/>
              </a:spcAft>
              <a:buNone/>
            </a:pPr>
            <a:endParaRPr lang="nn-NO" b="1" dirty="0">
              <a:solidFill>
                <a:srgbClr val="2A4762"/>
              </a:solidFill>
              <a:latin typeface="Fira Sans"/>
              <a:ea typeface="Fira Sans"/>
              <a:cs typeface="Fira Sans"/>
              <a:sym typeface="Fira Sans"/>
            </a:endParaRPr>
          </a:p>
        </p:txBody>
      </p:sp>
      <p:pic>
        <p:nvPicPr>
          <p:cNvPr id="1474" name="Picture 1473">
            <a:extLst>
              <a:ext uri="{FF2B5EF4-FFF2-40B4-BE49-F238E27FC236}">
                <a16:creationId xmlns:a16="http://schemas.microsoft.com/office/drawing/2014/main" id="{B292E251-093E-C4EE-E95D-FE6C22739421}"/>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366842" y="920864"/>
            <a:ext cx="2421937" cy="1817851"/>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Technology Infographics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F72A19FF-52C5-40EA-9AB1-3C445A1A3D16}">
  <we:reference id="wa200005566" version="1.0.0.0" store="en-US" storeType="OMEX"/>
  <we:alternateReferences>
    <we:reference id="wa200005566" version="1.0.0.0"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361</TotalTime>
  <Words>555</Words>
  <Application>Microsoft Office PowerPoint</Application>
  <PresentationFormat>On-screen Show (16:9)</PresentationFormat>
  <Paragraphs>58</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Fira Sans Extra Condensed SemiBold</vt:lpstr>
      <vt:lpstr>Fira Sans Medium</vt:lpstr>
      <vt:lpstr>Fira Sans Extra Condensed Medium</vt:lpstr>
      <vt:lpstr>Fira Sans</vt:lpstr>
      <vt:lpstr>Arial</vt:lpstr>
      <vt:lpstr>Technology Infographics by Slidesgo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Farhan Basahir</cp:lastModifiedBy>
  <cp:revision>5</cp:revision>
  <dcterms:modified xsi:type="dcterms:W3CDTF">2023-10-03T03:01:58Z</dcterms:modified>
</cp:coreProperties>
</file>